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notesSlides/notesSlide3.xml" ContentType="application/vnd.openxmlformats-officedocument.presentationml.notesSlide+xml"/>
  <Override PartName="/ppt/ink/ink2.xml" ContentType="application/inkml+xml"/>
  <Override PartName="/ppt/notesSlides/notesSlide4.xml" ContentType="application/vnd.openxmlformats-officedocument.presentationml.notesSlide+xml"/>
  <Override PartName="/ppt/ink/ink3.xml" ContentType="application/inkml+xml"/>
  <Override PartName="/ppt/notesSlides/notesSlide5.xml" ContentType="application/vnd.openxmlformats-officedocument.presentationml.notesSlide+xml"/>
  <Override PartName="/ppt/notesSlides/notesSlide6.xml" ContentType="application/vnd.openxmlformats-officedocument.presentationml.notesSlide+xml"/>
  <Override PartName="/ppt/ink/ink4.xml" ContentType="application/inkml+xml"/>
  <Override PartName="/ppt/notesSlides/notesSlide7.xml" ContentType="application/vnd.openxmlformats-officedocument.presentationml.notesSlide+xml"/>
  <Override PartName="/ppt/ink/ink5.xml" ContentType="application/inkml+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0"/>
  </p:notesMasterIdLst>
  <p:sldIdLst>
    <p:sldId id="256" r:id="rId2"/>
    <p:sldId id="1872" r:id="rId3"/>
    <p:sldId id="1881" r:id="rId4"/>
    <p:sldId id="1874" r:id="rId5"/>
    <p:sldId id="1875" r:id="rId6"/>
    <p:sldId id="1876" r:id="rId7"/>
    <p:sldId id="1877" r:id="rId8"/>
    <p:sldId id="1878" r:id="rId9"/>
    <p:sldId id="1879" r:id="rId10"/>
    <p:sldId id="1880" r:id="rId11"/>
    <p:sldId id="1882" r:id="rId12"/>
    <p:sldId id="1883" r:id="rId13"/>
    <p:sldId id="1884" r:id="rId14"/>
    <p:sldId id="1885" r:id="rId15"/>
    <p:sldId id="1889" r:id="rId16"/>
    <p:sldId id="1886" r:id="rId17"/>
    <p:sldId id="1887" r:id="rId18"/>
    <p:sldId id="1888"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31348"/>
    <p:restoredTop sz="96327"/>
  </p:normalViewPr>
  <p:slideViewPr>
    <p:cSldViewPr snapToGrid="0" snapToObjects="1">
      <p:cViewPr varScale="1">
        <p:scale>
          <a:sx n="76" d="100"/>
          <a:sy n="76" d="100"/>
        </p:scale>
        <p:origin x="216" y="33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9T16:15:23.025"/>
    </inkml:context>
    <inkml:brush xml:id="br0">
      <inkml:brushProperty name="width" value="0.09071" units="cm"/>
      <inkml:brushProperty name="height" value="0.09071" units="cm"/>
      <inkml:brushProperty name="color" value="#FF0000"/>
    </inkml:brush>
  </inkml:definitions>
  <inkml:trace contextRef="#ctx0" brushRef="#br0">18249 4506 7583,'0'-13'-78,"0"3"-268,0-3 212,0 7-51,0 2-233,0 4 86,4 0 147,-3 0 185,4 0 0,-5-4 0,0-1 0</inkml:trace>
  <inkml:trace contextRef="#ctx0" brushRef="#br0" timeOffset="1">18352 4506 7569,'5'-4'799,"-1"3"-357,-4-3-400,0 4 13,0 8 18,0-1 1,-3 9-741,0-3 1,0 2 197,3-2 0,0-1 469,0-3 0,0-4 0,0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9T16:15:22.775"/>
    </inkml:context>
    <inkml:brush xml:id="br0">
      <inkml:brushProperty name="width" value="0.05292" units="cm"/>
      <inkml:brushProperty name="height" value="0.05292" units="cm"/>
      <inkml:brushProperty name="color" value="#FF0000"/>
    </inkml:brush>
  </inkml:definitions>
  <inkml:trace contextRef="#ctx0" brushRef="#br0">7923 7815 6964,'-9'0'589,"0"0"1,-1 0 0,0-2-388,1-2 1,-1-5 0,4-8 0,-1-5 0,-2-5 0,0-2 0,0-5 39,-1-4 0,-2 2 0,-1-8 0,0 3 0,1 0 0,2-3 0,1-4-59,-1-3 0,3-3 1,-1-2-1,3-2 1,2-2-1,1-3-111,2-1 0,2-6 1,2-2-1,5 2 1,2 1-1,3 6-52,-1 3 1,4 3 0,1 6-1,-2 3 1,-1 4 0,-2 3 41,0 2 0,0-1 0,0 1 1,0 1-1,1 1 0,-1 3 49,0 2 0,0-3-111,0 5 1,-1-1 71,-3 5 0,2-1-460,-2 1 1,3 4-398,1 0 1,-4 5 143,0-5 363,-1 6-681,5-9 0,1 10-20,-1-2 979,0-4 0,6-5 0,1-8 0</inkml:trace>
  <inkml:trace contextRef="#ctx0" brushRef="#br0" timeOffset="1">7502 7302 7788,'-2'-8'572,"-1"5"1,-1 6 0,1 6-275,1 3 1,2 5 0,2 2-1,1 2 1,3 2 0,1 1-256,3-3 1,-3 4 0,2-4 0,1-1 0,2-1 0,1-1 0,1-1-71,-1-1 1,0-2 0,0-4 0,0-3-1,0-1 72,0-3 1,1-2 0,-1-1 0,0 0 0,0-1 0,0-3 47,0-5 1,1-7 0,-1-3 0,0 0-1,-1-2 1,-2-1 43,-1-6 1,-2 2-1,3-5 1,-3 2-1,1 0 1,-2 0-338,0 4 0,2-1 1,-3 4-1,-1-2 1,2 1-1,1 1 200,1-1 0,9-8 0,-2-3 0</inkml:trace>
  <inkml:trace contextRef="#ctx0" brushRef="#br0" timeOffset="2">8554 5328 7569,'-7'6'189,"-3"-6"1,5 0-1,1-6 438,-2-1 0,-1-3 0,-6 7 0,0 4-316,-1 7 0,6 2 0,0 0-173,3-1-139,-6 0 0,5 4 0,-4 0 0,1 0 0,1 0 0,-1 0-42,0 0 0,5-1 0,-4-2 0,3-1 0,0 0 0,1 0 109,-1-1 1,1 1 0,5 4 0,4 1-44,4-1 1,2-5 0,4 0 0,1-2 0,2-3 0,-1-2-41,2-1 0,-4 0 0,2 0 0,-2 0 0,-2 0 164,0 0 1,-1 6 0,-3 3 22,-5 2 0,-2-2 1,-4 0-1,-2 0 0,-5-1 1,-3 0-1,-1-1-300,0 0 1,0-4-1,0 2 1,-1-4-703,1-1 1,0 0-1,0 0 832,0 0 0,0-6 0,-1-1 0</inkml:trace>
  <inkml:trace contextRef="#ctx0" brushRef="#br0" timeOffset="3">8699 5052 7569,'7'-13'210,"-1"0"0,-6-1 0,-1 3 0,-2 1 0,-3 2 1,0 4 195,0 5 0,1 7 0,2 8 0,-2 3 0,2 1 0,2 4-263,1 0 1,0 9 0,0 2 0,1 3 0,2 1 0,2 1 0,-1-1 0,2 1-277,3-1 1,-2-1 0,0-1 0,1-2 0,-1 0 0,2-2-1019,-2-2 1,3-8-1,-4-2 1151,1-2 0,-4-2 0,3-3 0</inkml:trace>
  <inkml:trace contextRef="#ctx0" brushRef="#br0" timeOffset="4">8962 5328 7569,'-11'2'195,"0"1"0,3 1 0,-3-1 0,0-2 2033,-2-1-2043,5 0 1,1 2 0,4 4 0,-1 5 0,1 7-1,1 4 16,2 6 0,0-2 0,0 5 0,0-4 0,2 0 0,2-2-196,5-4 0,3 1 0,1-7 0,1-5 0,2-2 0,3-6-65,2 0 1,-5-8 0,2-3 0,-4-2 0,-1-4 21,1-3 1,-7 2-1,-3-6 1,-4 1-1,-3-1 1,-4 1-1,-3 1-18,-5-1 1,-1 5 0,3-1 0,0 2 0,-2 2-615,-2 0 0,2 5 0,-3 4 0,5 4 0,4 4 670,5 5 0,3 3 0,1 1 0</inkml:trace>
  <inkml:trace contextRef="#ctx0" brushRef="#br0" timeOffset="5">9147 5381 7430,'8'0'714,"0"1"0,-1 4 0,0 3-374,4 4 0,-4 3 0,0 2 1,1 4-1,-3 1 0,3 0 1,-2 1-205,-1 2 0,4 6 1,-4-1-1,-1-1 0,0-1 1,2-1-87,1-1 0,-4-1 0,2-2 1,-4-2-1,-1-2 45,0-3 1,-1-3 0,-2-6-64,-2-7 0,-3-7 0,2-11 0,0-5 0,-1-5 0,1-4-49,0-2 1,2-1 0,4-4 0,0 1-1,0 1 1,0 4 0,0 0 125,0 4 1,1 1 0,2 2-1,3 1-39,1 3 1,2-1 0,4 5 0,0 2 0,0 2 0,1 2 0,-1 2-68,0 1 1,2 6 0,1-1 0,1 2 0,-1 2 0,-1 0-71,-2 0 0,0 6 0,-1 3 0,-3 3 0,-4 1 112,1 0 1,-6 2 0,2 2 0,-7 4 0,-2 0 0,-5 0-139,-4-2 0,2 3 0,-4-5 0,2-1 1,0-1-1136,-2-2 673,1 0 0,8-1 0,2-2-350,1-1 0,2-7 0,5-2 0,3-8 905,5-3 0,3-8 0,1-2 0</inkml:trace>
  <inkml:trace contextRef="#ctx0" brushRef="#br0" timeOffset="6">9568 5328 7262,'9'0'345,"-1"0"392,3 0 1,-4 0-1,2 0 1,1 0-415,2 0 1,1-4-1,0-2 1,0-1-1,0-4 1,0 0-216,1-2 1,-1-5 0,0 1 0,0-1 0,-1-1 0,-4-2 28,-3 1 0,1 0 0,-2 3 0,-1 0 0,-3 1-171,-4 1 0,1 2 1,-6 1-1,-1 4 1,-2 3-1,-1 4 1,0 1-121,0 0 0,-5 10 1,0 3-1,2 3 1,2 3-1,1 3 86,-1 3 1,3-3 0,2 0 0,5 1-1,2 2 80,2 1 1,2-4-1,0 0 1,4 0-1,2 0 1,2-1 92,2-2 1,1 3-1,1-5 1,2-2 0,2-4-1,0-3-374,1-2 1,-3-2 0,4-4 0,1 0 0,-1-2 268,3-2 0,8-9 0,3-8 0</inkml:trace>
  <inkml:trace contextRef="#ctx0" brushRef="#br0" timeOffset="7">9765 11433 6714,'0'-6'-795,"-1"6"772,-4 7 0,4-3-55,-4-4 108,4-5 1,1-1 0,-1 4 37,-4 5 682,4 7-329,-5-8 0,4 5 0,-1-2-230,-1 3 1,0 1 0,4 3 0,0 2 0,0 1-104,0 0 1,0-1 0,0 2 0,0 2 0,0-2 0,0-1-112,0-2 0,0 0 0,0 0 0,0 0 0,0 0 65,0 1 0,-5-1 0,1 0 0,1 0 0,2 0 18,1 0 0,0 1 0,0-1 0,0 0 1,0 0-1,0 2-49,0 2 0,0-2 1,0 4-1,-2 0 1,-1 1-1,-1 2-40,1 0 0,1-4 1,2 4-1,0-1 0,0 0 1,0-2 9,0 0 1,0-4 0,0 2-1,0-2 1,0-2 0,0 0 36,0 0 1,0 2 0,0 1 0,0 1-1,0 1 1,0 1 17,0 3 0,0-2 0,0 2 0,2 0 0,1 0-96,1 0 1,2-4 0,-3 2 0,1-1 0,1-3-1,-1 0 1,0 0-36,-1 2 0,-1-1 0,-2-3 0,0-1 83,0 0 0,0 0 1,0 0-1,0 0 0,0 1 62,0-1 1,0 1 0,0 2-1,0 3 1,0 0 0,0 2 0,1-1-55,4 4 1,-4-1 0,4 0 0,-4-1 0,0 0-54,4-1 1,-4 2 0,4-4-1,-4 0 1,-1 0 0,0-3 4,0-1 0,-1-2 112,-4 0 0,4 0 0,-4 1 0,4-1 8,1 0 0,0 0 0,0 2 1,0 2-1,0 5 0,0 3-159,0 1 0,0 1 1,0-1-1,0 0 0,0 0 1,1-1-50,4-3 1,-4 2 0,4-7 0,-4-1 0,-1-1 47,0-2 0,5 0 1,-1 0 198,-1 1 1,-2 0 0,-1 2-1,0 3 1,0 0 0,0 2-76,0-1 1,-4 2 0,0 4 0,1 1 0,1-1 0,2 0-74,0 1 0,0-1 1,0-1-1,0-2 1,0-2-1,0-2-76,0-3 0,0-6 1,2-1 123,2 1 0,-3-3 0,4 2 1,-4 1 44,-1 2 0,0 3 1,0 2-1,-1 5 1,-2 4-32,-1 5 0,-5-3 0,4 4 1,2-1-1,2-1 0,1-2 29,0-4 0,0 0 1,0-3-1,0-1 1,0-2-21,0-3 0,0-7 0,0 1-35,0 1 0,0-2 0,0 0 0,0 3 0,0 0-20,0 2 1,0 2 0,0 1 0,0 2 0,0-2 0,0 0 1,0 1 0,0-2 0,0 3 0,0-4 60,0-1 0,-1-5-469,-4-4 0,4-4 432,-4-4 0,4-4 0,1-5 0</inkml:trace>
  <inkml:trace contextRef="#ctx0" brushRef="#br0" timeOffset="8">10463 12590 6958,'-8'-5'55,"3"-4"1,-1-1 0,-3 1 0,-1 6 0,1 6 278,5 6 0,2-2 0,1 2 1,-2 1-1,-2 2 0,2 1-300,2 0 1,1 0 0,0 0 0,0 0-1,0 0 1,0 2 0,0 1 0,0 3-14,0 2 1,0 1 0,0 5 0,0 3 0,0 2-32,0 1 1,0 2 0,0 3 0,0-1 0,1-3 0,2-1-61,2 1 0,1-5 0,-4 0 1,3-4-1,-1-4 0,1-1 39,-1 1 1,0-5 0,-4 1 0,0-2 0,0-1 88,0 4 0,0-2 0,0 4 1,0 1-1,0 1 0,0 4 8,0 3 0,0 2 0,0-3 0,0 1 0,0 3 1,0 0-54,0 1 1,-4-3 0,0-3 0,1-3 0,1 0 0,2-4-65,0-1 0,2-1 1,1-5-1,1 0 1,-1 0 73,-2 1 0,-1-6 1,0 1-1,0 1 0,0 2 1,-1 3 18,-3 2 0,2 4 0,-4 5 0,2 0 0,-1 2-44,3 3 0,0-4 1,2 4-1,0-3 0,0-2 1,0-1-1,0-2-114,0-1 0,0-6 0,0 2 0,2-5 0,0-3 118,3-1 0,-1 0 0,-4 4 1,0 0 22,0 0 0,0 2 1,0 1-1,0 2 1,0-1-20,0 2 0,-1-4 1,-2 4-1,-2-2 1,3 1-49,0-2 1,2-1 0,0-2 0,0 0-4,0 0 0,4-4 101,1 0 1,-1-5 0,-4 5-1,0 1-63,0 2 1,0 1-1,0 0 1,-1-1-1,-2-2-379,-2-1 1,1-9-488,4-5 0,0-3 873,0-14 0,0 0 0,0-5 0</inkml:trace>
  <inkml:trace contextRef="#ctx0" brushRef="#br0" timeOffset="9">10239 14880 7569,'-9'7'-8,"2"-1"1,0 0 0,1 2 0,0 4-1,3 1 1,1 0 0,2 0 241,0 1 1,2-6 0,1 1 0,3 1 0,0 2 0,1 1-61,0 0 1,-2 6-1,2 3 1,0 5-1,1 5 1,2 7-124,1 8 0,3 10 1,-1 4-1,1 5 1,4 4-1,-7-33 1,0 1-75,1 1 1,1-1 0,0-1 0,0 0 0,0-2-1,0 0 1,14 32 0,-1-3 0,0-2-141,1-5 1,-1-5-1,0-2 1,1-2-1,-3 0 1,-2-1 58,-4-3 0,1 3 0,0 0 0,0 1 0,1 0 0,-1 2 158,0 1 1,3 0 0,-3-1 0,2-3 0,2-2-1,2-3 37,1-1 1,1-1 0,-1-4 0,0-2-1,1-6-101,-1-3 1,-1 1 0,-2-7 0,-1 0 0,0 0-1,0-3-74,0-1 0,-6-1 0,2 2 0,-4 2 0,-1-1 0,1 1 17,-1-1 0,0 5 0,0-3 0,0 0 0,-1 0-582,-3-3 649,2 5 0,-3-1 0,5 7 0</inkml:trace>
  <inkml:trace contextRef="#ctx0" brushRef="#br0" timeOffset="10">10160 15353 7569,'-13'7'46,"0"-1"1,0-1 0,-1-1 0,3 0 0,0 1 0,3 1 729,-3 1 0,6-6-676,0-1 0,4-5 0,1-9 0,0 1 0,1 0 1,2 0-48,1 0 1,1 0-1,-4 0 1,2-2-1,2-1 1,-2-3 15,-2-2 1,3 4 0,1-5 0,-2-2-1,0 1-33,1 1 1,-2-3-1,2 5 1,-3-2-1,1 1 1,1 2-4,1 3 0,1-3 1,-4 2-1,2 1-72,1 1 0,2 3 0,-3 2 0,1 1 0,7 8 119,-3 1 0,0 3 0,-1 9 0,0 2 0,-1 2 0,2 3-49,-1 3 0,2 3 0,5 1 0,2 1 0,2-1 0,-2 2-111,-1 2 1,2-2 0,2 4 0,0-1-1,2 0 1,-2-2-321,0-1 1,3 3 0,-5-1 0,1-1 0,-1-1 399,1-1 0,-1-1 0,-4 0 0</inkml:trace>
  <inkml:trace contextRef="#ctx0" brushRef="#br0" timeOffset="11">11647 17221 7569,'-1'-7'107,"-2"4"0,-2 6 1,2 6-1,2 4 1,1 3-1,0 4 1,0 4-1,0 4 43,0-1 0,0 7 1,0 1-1,0 3 1,0 2-1,1-2 1,2-2-280,2-1 1,5-4 0,-3 3 0,2-2 0,0-3 0,1-1-416,2-2 1,-3-1 0,-2-2 543,-1-1 0,4 0 0,-3 4 0</inkml:trace>
  <inkml:trace contextRef="#ctx0" brushRef="#br0" timeOffset="12">11831 17734 7569,'-7'6'-86,"3"-4"1,8 2 0,5-2-1,4-2 1,3 0 0,2 0 273,-2 0 1,0 0 0,0 0-1,1 0 1,0 0 0,-3 0-1,-1-2-191,0-2 0,-1 1 0,-3-6 1,-3-1-1,-2-2 0,1-3 20,-2-2 0,-2 1 1,-1-6-1,0-1 0,0-2 1,0-2 4,0 1 1,-4 1 0,-1 2 0,1 2 0,-1 2-65,1 3 0,-2 6 1,2 3-1,-5 1-104,-3 3 1,-1 7 0,1 5 0,2 3 0,1 2-1,-1 3 74,-1 0 0,2 2 1,1-3-1,3 3 0,0 2 1,1 2 113,-1 2 1,1 1 0,4 0-1,2 1 1,2 1 0,5-1 6,2 0 0,3 2 0,0-7 1,2 1-1,3-1 0,0-4-288,0-4 1,3-1-1,-3-1 1,0-2 0,2-2 238,-1-2 0,-4-2 0,3-6 0,0-3 0,3-9 0,3-6 0,-3-5 0,-2-1 0,-1-1 0,-2 0 0,-3-3 0,-1 0 0,6-1 0,2 5 0</inkml:trace>
  <inkml:trace contextRef="#ctx0" brushRef="#br0" timeOffset="13">12410 17550 7569,'-8'-4'-50,"-1"-1"1,-1 3 0,-2 0 0,-1 2 130,0 0 0,0 0 0,-1 0 0,1 0 1,0 0-1,1 2 58,4 2 0,-4 3 0,3 6 0,-3 1 0,1 0 1,0 2-135,3 2 0,3 5 0,-2-2 1,1 1-1,3-1 0,2 1-38,1-1 0,1-2 0,4-6 0,3-1 0,4-4 0,1-3-4,0-4 0,1-1 0,-1 0 0,0-1 1,0-4 10,0-3 0,-4-4 0,0-3 0,0-1 0,-1-1 1,0 1 24,-3 1 1,0 2 0,-4 0-1,2 0 112,2-1 1,0 7-78,0 3 1,-2 2 0,6 2 0,1 0-35,1 0 0,-2 2 0,0 1 0,1 3 0,2 1 0,1 3-187,0 2 0,0-1 1,-1 0-1,-2-3 1,-1 3-1,1 0-1189,2 3 1376,1-1 0,-5 0 0,-3 0 0</inkml:trace>
  <inkml:trace contextRef="#ctx0" brushRef="#br0" timeOffset="14">12779 17695 7569,'0'13'-1053,"-1"-1"1214,-4-3 0,-2 1 0,-6-6 0,1-2 0,2-5 0,2-6 88,3-3 0,0-2 0,5-2 0,0-3 1,0 0-1,0-2-53,0 1 1,0 4 0,0-3 0,0 1 0,2 0-142,2 2 0,-1 2 0,6 1 0,1 1 0,2 3-334,1 5 0,0 2 0,0 2 0,0 0 279,0 0 0,6 0 0,2 0 0</inkml:trace>
  <inkml:trace contextRef="#ctx0" brushRef="#br0" timeOffset="15">13134 17471 7569,'-8'0'148,"-1"0"0,0 2 0,2 2 0,2 5 0,4 3 0,2 1 1,2 0-1,3 0-25,1 0 0,-4-4 0,2 0 1,-4 1-1,1 0-209,2-1 1,-3 3-1,4-4 1,-2 3 98,1-3 1,-1-2 0,4-7 0,1-4 0,-1-5 0,2-4 112,-2-4 1,5-5 0,-3 2 0,2-1 0,2 2 0,-1 1 3,-3 3 1,3 1-1,-5 2 1,2 1-172,-1 3 1,-3-1 0,4 7 0,1 5 0,-3 4 0,0 7 0,1 0 0,-2 2-34,-1 2 0,6-2 1,-3 2-1,3-2 0,-1-3 1,-1-2-379,1-1 1,2-5 0,1 3 0,1-1-1,3-3 452,0-1 0,1-2 0,-5 0 0</inkml:trace>
  <inkml:trace contextRef="#ctx0" brushRef="#br0" timeOffset="16">13569 17432 7548,'0'13'174,"1"0"0,2 2 0,3 1 1,0 1-59,0-1 0,-1 1 0,-2-1 1,3 3-1,0 0 0,1 0-172,1-3 0,-4-2 0,3-1 0,-1 1 0,-1-3-1269,0-2 1325,-3-3 0,4-6 0,-6 0 0</inkml:trace>
  <inkml:trace contextRef="#ctx0" brushRef="#br0" timeOffset="17">13529 17300 7569,'-13'13'426,"1"1"0,2-1 1,3 0-343,1 0 1,3-4-1,7-2 1,5-1-85,3-3 0,7-2 0,1-1 0</inkml:trace>
  <inkml:trace contextRef="#ctx0" brushRef="#br0" timeOffset="18">13832 17445 7569,'-5'28'140,"0"0"1,-1-1 0,-2-2 0,3 0 174,-1 0 0,-3 0 1,5-2-1,1-2 0,1-2 1,2-3-1,0-2 86,0-1 0,2-7-460,2-6 0,2-7 0,6-9 0,-1-3 0,4-2 0,0-2 68,-1-2 0,-1-1 0,0 0 0,1-1 0,-1 2 0,-2 3 114,-2 5 1,1 2 0,-5 2 0,-1 1 0,1 2 37,-1 1 0,2 6 0,-2-1-184,5 3 1,3 2 0,-1 3 0,0 5 0,-3 1-69,3-1 0,-1 7 0,0-2 0,-3 0 0,1 2 0,-1 0-86,3 2 0,-4-1 1,0-3-1,0-1 1,1 0-1,2-1-199,0-4 1,-5-2 0,5-6 0,1-1 0,2-5 80,1-7 1,-1-2 0,-2-5 0,-1-1 0,-1 2 0,1-1 185,0-1 0,-5 5 0,4-1 0,-1 2 0,-1 2 446,0 0 0,0 4 0,-3 0 168,1-1 1,2 4 0,-3 0 37,1 0 1,0 6 0,-4 0-319,0 8 1,-4 3 0,0 4 0,1 1 0,1 2 0,2-2-101,0-2 0,0-1 1,2 1-1,2-3-196,5-2 1,-2 1-1,2-7 27,1-4 0,0-7 0,-1-8 1,-3-1-1,-2-1 0,1 1 93,-2-1 1,3 1 0,-2 3-1,-1 1 1,0 0 326,1 0 1,-1 6-295,6 2 1,0 11 0,4 6-1,0 5-110,0 4 1,-4 2 0,0 7 0,0 2 0,-2 0 0,-1 1-94,0 1 1,-5 1-1,3 5 1,-2-2 0,-4-2 92,-2-1 1,1 0 0,-6 3 0,1-1 0,-1-3 0,0-2 63,-1-3 0,-2-3 0,-1-2 0,1-4 0,2-2 0,1-5-114,-1-3 1,-2-7 0,-1 1 0,-2-2-1,-1-2 1,-3-2-2331,-1-2 2408,4-9 0,-15-14 0,3-6 0</inkml:trace>
  <inkml:trace contextRef="#ctx0" brushRef="#br0" timeOffset="19">15464 17498 7110,'0'13'-258,"-2"0"0,-1 0 0,-1 0 0,0 0 258,-2 1 0,4-1 0,-4 0 0</inkml:trace>
  <inkml:trace contextRef="#ctx0" brushRef="#br0" timeOffset="20">15424 17616 8555,'-7'-13'0,"3"0"0,1 1 366,-2 3 1,4-2 0,-4 2-1,2-3-310,-1-1 0,3 0 0,-4 0 0,4-1 0,1 1 1,0 0-1,0-2 0,1-2 0,4-5 0,3-3-28,4-1 1,1 0-1,0-2 1,1-1 0,-1-2-1,0 3 20,0 5 0,0-1 0,-1 7 0,-2 2 0,-1 5-284,1 6 1,2 4 0,1 4 0,0 5 0,0 2-1318,0 3 1553,7-1 0,0 0 0,6 0 0</inkml:trace>
  <inkml:trace contextRef="#ctx0" brushRef="#br0" timeOffset="21">15911 17169 7569,'-1'7'186,"-2"-4"1,-3-5 0,-1-2 0,-2 0 105,2-2 0,-5 3 0,3-4 1,-3 1-1,-1 3 0,0 1-75,0 2 0,0 6 1,0 4-1,-2 5 0,0 4 1,-1 3-191,0 6 1,9-2 0,-6 5 0,2-3-1,4-2 1,3 0-176,2 0 1,2-5-1,2-5 1,2-4 0,5-5-1,3-1-93,1-3 0,0-2 0,0-2 1,0-2-1,-1-3 0,-2-3 327,-1-5 0,-5 0 1,4-3-1,-1 2 0,-1 2 121,0 0 1,0 0-1,-2 0 1,3 0-1,2-1-88,0 1 1,-2 4-1,3 2 1,-1 0-144,1 0 0,2 4 1,1-2-1,0 4 0,1 1-15,-1 0 1,0 7 0,0 5 0,0 4 0,0 1-235,0 2 0,1 0 1,-1 5-1,0-4 0,-1 1 1,-2-2-876,-1 0 1,-2 0 1147,2-2 0,2 4 0,-3 5 0</inkml:trace>
  <inkml:trace contextRef="#ctx0" brushRef="#br0" timeOffset="22">16293 16656 7569,'0'-14'-187,"0"1"1,-2 0-1,-2 1 753,-5 4 1,2 2 0,0 7 0,-1 4 0,2 3-303,1 4 0,0 7 0,5 5 0,0 6 0,0 8 0,0 5 0,0 0 1,0 1-196,0 0 1,5 4-1,0-2 1,3-1 0,1 0-1,-1-2-568,1-2 1,0-6 0,3 0 0,-2 0-1,-3 0-10,-1 0 0,4-6 0,-3 2 0,2-5 0,-1-2 0,-1-4 509,0-1 0,2-1 0,4-5 0</inkml:trace>
  <inkml:trace contextRef="#ctx0" brushRef="#br0" timeOffset="23">16214 17129 7569,'-6'13'132,"5"-4"1,-4 0-1,4 1 1,1 2-1,1 1 1,4 0-1,3-1 1,6-2-1,2-3 1,3 1-1,1-2 75,3-1 1,2 0 0,2-5-1,-1 0 1,0-2 0,-1-1-227,-3-1 0,1-6 0,-4 1 0,2-1 0,1 0 0,0-1 75,0-3 0,-6 1 0,1-6 0,-2 0 1,-2-3-1,-1-3 24,-3-2 0,-3 3 0,-6 0 0,0 2 0,0 0 0,-2 0-58,-2 0 0,-4 6 1,-5-1-1,0 2 0,0 2 1,0 1-7,0 4 1,-5 2 0,0 6 0,2 0 0,2 1 0,1 4-15,-1 3 0,6 6 0,-1 2 0,0 3 1,2 0-1,2 1 5,4 1 0,1 0 0,0 6 0,0 1 1,1 1-1,4 3 172,4 2 0,2 1 0,4 4 0,2-1 0,5-1 0,3-4-48,2-1 0,-1-5 0,0-7 0,1-1 0,-1-3 0,0-3-512,0-4 1,1-3-1,1-7 1,1-5 0,2-7-764,-2-8 1,3-4 1143,-1-1 0,-1-12 0,-3-3 0</inkml:trace>
  <inkml:trace contextRef="#ctx0" brushRef="#br0" timeOffset="24">12700 14222 7451,'-6'7'178,"-1"-1"0,-6-6 0,0 0 0,-1-2 1,3-2-1,0-5 0,4-2 0,0-3 0,1 1 1,0 0-1,3 0 310,2 0 1,1-6 0,1-2-1,4 1-516,3 2 0,0 10 0,0 3 0,1 5 0,0 5 0,0 3-28,1 4 1,-3 7 0,1 3-1,-3 4 1,-2 3 32,-1 2 0,-2 4 1,0-4-1,0-2 0,0-1 1,-2-3 29,-2-3 0,3-3 0,-5-8 0,1 0 0,-1-4 19,-1-1 1,3-2 0,-5-5 0,-1-4 0,-1-3-88,3-4 1,-3-6 0,6-1 0,-1 0 0,0 0-1,3 2 68,2-2 0,1 4 1,0-2-1,0 2 0,0 2 1,0 0 131,0 0 0,0-1 1,0 1-1,1 2 0,2 0 1,3 4 48,1 1 0,2 2 0,4 4 0,0 0 0,0 1-161,1 4 0,-1 6 0,-2 8 1,-2 0-1,-3 2-96,0-1 1,-5 1 0,2 2 0,-4-2 0,-5-2 0,-1-3-44,-4-2 1,-2 2 0,-3-1 0,-1-5 0,0-2 0,3-6 146,1 0 0,0-4 0,-1 0 0,3-4 30,2-2 0,3-2 1,5-6-1,-2-3 0,-2-1 1,2-4-42,2-1 1,5 3 0,2 0 0,1 1-1,4-1 1,0 1-7,3 2 0,3 2 0,1 3 0,-2 3 0,0 2 0,0 3 103,1 0 0,1 5 0,-5-2 0,-1 6 1,-2 6-1,-3 2-10,-1 2 1,3 1 0,-5-1 0,-1 1 0,-1 2 0,-2 2-143,0-2 0,0-1 0,0-2 0,-2 0 0,-1 0-1355,-1 0 1386,-6-5 0,-3 3 0,-8-3 0</inkml:trace>
  <inkml:trace contextRef="#ctx0" brushRef="#br0" timeOffset="25">12950 14209 7569,'-13'7'62,"4"-1"1,2-5-1,-1 2 1,1 1 0,-3-1-1,0 0 1,-1 0 0,4 3-1,0 1 504,0 4 0,4 5 1,-3 1-1,1 1 0,1-1 1,1 1-286,2-2 1,2 3 0,5-1 0,7-4 0,8-2 0,5-5 0,5-1 8,4-3 0,4-2 0,5-2 1,4-3-1,5-4 0,4-1-112,4 1 0,4-3 1,1-5-1,-1-1 1,1-1-1,1-1-166,4-3 0,-35 10 0,1 0 0,3-2 0,0 1 1,1 1-1,0-1 0,1 1 0,1 1-46,0 0 1,0 0-1,0 3 1,0 0-1,2-1 1,0 0 0,-2 1-1,1 0 1,0 1-1,0 0 1,-1-1 0,0 1-47,-1 1 1,0 0-1,31-2 1,-4-3-1,-4 3 1,3-1 143,-1 2 0,-6-5 1,-5 3-1,-5-3 1,-6 1-1,-2 0 10,-5 3 1,-12 0 0,-1 0 0,-5 2 0,-4 1 0,-2 0-98,-6-3 1,4 5 0,-5-3 0,1 1 0,-2-3 0,-2 0-384,0-1 1,1 0-1,-5-4 1,0 0-1,0-2 1,0-2-4002,0-5 4407,-6-3 0,-1-7 0,-7-2 0</inkml:trace>
  <inkml:trace contextRef="#ctx0" brushRef="#br0" timeOffset="26">15714 13432 7569,'-8'6'120,"-3"-3"1,3 6 0,0 0 0,0-1 0,3 1 0,2 1 0,1 2-1,4 1 1,1 0 0,1 1 0,0-1 35,2 0 0,-3 2 1,4 1-1,-1 1 0,-3 1 1,-1-1-1,-2 1-272,0-2 0,4-2 1,0 0-1,1-3 105,1-2 1,-1-5-1,6-8 1,-4-6-1,0-6 1,-1-6 61,0-3 1,3-3 0,-3-1 0,0-3 0,1 0 75,0 0-1,-2-4 1,2 6 0,0 1 0,-1 1 0,0 3 624,-3 3 0,-2 3-507,-1 6 0,0 7 1,0 7-1,0 11 1,2 10-1,1 7-330,1 6 1,6 3 0,-1 0 0,1-1-1,0-3-169,-1-2 0,0-3 1,4-6-1,0-2 1,1-4-1,-1-5-105,0-6 0,0-5 1,0-2-1,-1-4 1,-2-5 297,-1-6 1,-6-4-1,1-5 1,-2 1 0,-2 4-1,0 0 262,0-1 0,0 5 1,0-2-1,1 4 1,2 1 152,1 0 0,2 5 0,-1 4-354,3 2 0,4 4 0,1 2 1,0 4-1,1 0-41,-1 1 1,1-2 0,2 4 0,2-3 0,-2 3 0,-1 2-155,-2 4 0,0-2 0,0 4 1,-1-2-1,-2 1 0,-1 0-605,1 1 0,0-9 0,1 3 801,-3-1 0,1-1 0,4 2 0</inkml:trace>
  <inkml:trace contextRef="#ctx0" brushRef="#br0" timeOffset="27">16451 13209 7569,'0'-6'429,"0"6"-199,0 7 1,0 6 0,1 5 0,2 4-1,2 3 1,-3 2-113,0 4 1,-2 1-1,0 5 1,0-4-1,0 0 1,1-4-512,4-1 0,-2-8 0,4-2 393,-1-4 0,4-6 0,-3-3 0</inkml:trace>
  <inkml:trace contextRef="#ctx0" brushRef="#br0" timeOffset="28">16438 13011 8281,'0'14'130,"-2"-1"1,-1 1 0,-1 2 0,1 2 0,1-2-1,2-1-80,0-2-50,6 0 0,2 0 0,5 0 0</inkml:trace>
  <inkml:trace contextRef="#ctx0" brushRef="#br0" timeOffset="29">16793 13196 7569,'0'26'55,"0"2"0,0-1 1,0 1-1,0-4 1,1-4-1,2-4-88,2-1 0,4-6 0,-4-2 0,3-1 108,2-3 1,2-9-1,-1-6 1,0-6 0,-3-1-1,1-1 172,-2 0 0,4 3 1,-6-2-1,3 2 1,1-1 103,-2 2 0,5 2 0,-5 1 0,2-1-72,-1 1 1,-3 4-1,4 2 1,1 0-112,2 0 0,-4 4 0,0 0 1,-1 6-1,0 5 0,2 6-109,-2 3 0,5 4 0,-5 5 0,2 0 0,0-1 0,0 0-148,-2 1 0,3-7 0,-4 6 0,1-3 0,4-3 0,-1 0-812,-1-3 1,2-1-1,-2-2-1686,3 0 2587,-5-6 0,5-1 0,-5-6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9T16:15:22.805"/>
    </inkml:context>
    <inkml:brush xml:id="br0">
      <inkml:brushProperty name="width" value="0.05292" units="cm"/>
      <inkml:brushProperty name="height" value="0.05292" units="cm"/>
      <inkml:brushProperty name="color" value="#FF0000"/>
    </inkml:brush>
  </inkml:definitions>
  <inkml:trace contextRef="#ctx0" brushRef="#br0">12818 10262 6508,'-8'0'304,"-1"-2"1,-1-2-1,-2-3 1,0-2-1,2 2 1,1 1-1,0 1 1,1 1-1,-1 0 1,0-1 159,2-1 1,-5 3 0,3-5 0,-2-3 0,-2 1-1,-1 0-319,1 1 1,4 0 0,1-4 0,-3 1-1,0 2 1,-2 1-78,-1-1 1,1-1-1,0-3 1,0 1 0,0 2-70,0 2 1,-1-1 0,1 4 0,-1 0 0,-2 0 0,-2 2 93,2-2 1,1 4 0,2-2 0,0 2 0,0 2-1,-2 0 1,-1 2-51,-1 2 1,-1-1 0,3 6 0,-1 1-1,-1 2 1,1 1-97,1 0 0,0 0 0,-1 2 0,0 1 0,2 2 0,2-2-37,2-2 0,-5-2 0,6-2 0,-2-1 0,-3 1 0,1 2 87,0 1 1,4 0 0,1 0-1,-1 2 1,0 1 0,0 2 11,-1-2 0,3 3 0,-2 0 0,-1 0-63,-2 0 1,3 3-1,0-3 1,-1 1 0,-1 4-1,-1-1-12,3-1 1,-3 1 0,5-4 0,-2 2-1,2 2 1,1 2 57,3 1 0,-3-4 0,2 0 0,1 2 1,0 0-1,0 3 21,-1-1 1,-1 0 0,5 1 0,-1-1-1,-2 2 1,-1 2 1,-1-2-1,4 4 1,-2-1 0,-2 1-1,3 0 13,0 1 0,2-1 0,0-3 0,0 2 0,2-2 0,0-1-14,3-2 1,4-1-1,-4-2 1,1-2-1,2-1-21,-1 1 1,-3-4 0,4 4 0,-1-2 0,0-2 0,2 1 33,-2-1 0,5 5 0,-3-4 0,1-2 0,0-2 1,-1 1 33,1 3 1,2-5 0,0 1-1,-2-3 1,-1-1 0,1 1-15,2 3 0,-4-1 0,1 0 0,0 0 0,0-1 1,0-2 27,1-1 0,-3 0 1,2 4-1,1-2 0,0 0 1,1-4-12,-3-1 1,1 3 0,4-5 0,0-1 0,1-2 0,-1-1-32,0 0 0,2 0 0,1 0 0,1 0 0,-1 0 0,0 0-11,2 0 1,-4-1-1,4-2 1,-3-1-1,-2-1 1,0 1 9,0-1 1,0 0 0,0 2 0,1-2 0,-1 2 22,0 2 0,0-1 1,0-1-1,0-1 1,-1 0-5,-3-2 0,3 3 1,-4-6-1,4-1 1,0-2-1,-2-1-21,-1 0 0,0 0 0,4-2 0,0-1 1,0-1-1,0-1-25,0-1 1,-4 3-1,0-5 1,1 2-1,0 2-5,-1-2 1,1 3-1,-4-5 1,2 2-1,0 2 1,1-1-1,-2 1 72,-1 1 0,0 1 0,-2 2 0,4 0 1,1 0-1,-1-1-64,3 1 1,-4-4-1,2-1 1,-1 2 0,1 0-1,0 0-24,1-2 1,-2-1 0,-1 3 0,0-3 0,-1 0 0,0-1 81,-3-1 1,3 4-1,-2-4 1,-1 2-41,-2 3 1,4 2-1,-1 0 1,-1 1-1,0 0-49,1 0 1,-2 0 0,4 0 0,-2 0-18,1-1 0,3 1 0,-3 0 1,-2 0-1,0 0 0,-1 0 176,3-1 0,-1-3 0,-4-1 0,0 2 0,0 2 0,0-1 57,0-2 0,0 2 0,0-3 0,0 4-208,0 1 1,0-1 0,0 1-1,0 0 1,0 0 0,0 0-71,0 0 0,-4-1 1,-1 1-1,1-1 0,0-2 116,-1-2 0,-1-1 0,4 3 0,-3-2 0,1 2 1,-1 2-1,1 1 55,1-1 0,-3 6 1,2-1-1,1-1-127,1-2 0,-2-1 1,0 0-1,-1 0 1,1-1 7,-1 1 0,-3 0 0,3 0 0,1 0 0,-2-2 0,-1-1 92,-1-1 1,-2-1 0,4 5 0,1 0 0,-3 1-2,1 3 0,4-3 0,-3 5 1,2-2-139,-1 1 0,0 0 1,2-2-1,-2 1 0,1 1 30,-2 0 0,3-3 1,-6 2 1,-1-3 0,3 5 0,-1 1 1,1 2-1308,0-1 0,4-1-251,-2 2 1,4 1-1,2-6 1607,4-1 0,2-8 0,6-2 0</inkml:trace>
  <inkml:trace contextRef="#ctx0" brushRef="#br0" timeOffset="1">12529 9788 7970,'0'-9'154,"0"1"0,0-3 0,0 0 0,0-3 0,0 0 0,1-4 0,2-4 0,3-4 0,1-5 93,4-4 1,0-3 0,3-1 0,-1-1 0,0-1 0,1-1-89,4-2 0,-2-1 1,5 2-1,-1 0 1,-1 0-1,2 1 1,-1-1-205,3 0 1,1-1 0,-1 6-1,-1 3 1,0 3 0,0 1-548,0 0 1,-4 0 0,3 7 0,1 0-1,0 2 1,-1-1 591,-2-2 0,4-7 0,-2-2 0</inkml:trace>
  <inkml:trace contextRef="#ctx0" brushRef="#br0" timeOffset="2">13332 8288 7569,'-2'-7'152,"-1"4"0,-1 6 0,1 6 1,2 2-1,1 3 0,1-1-144,3 0 1,2 0-1,4-1 1,-1-2 0,1-1-606,2 1 1,-3-3 596,0 2 0,0 0 0,4 4 0</inkml:trace>
  <inkml:trace contextRef="#ctx0" brushRef="#br0" timeOffset="3">13437 8275 6913,'-7'2'1663,"2"2"-1385,4 5 0,1-2 0,0 2 0,0 1-369,0 2 1,6-3 0,1-1 0,2 1 0,0 0 0,1-2 90,1-1 0,3 4 0,-1-2 0</inkml:trace>
  <inkml:trace contextRef="#ctx0" brushRef="#br0" timeOffset="4">13740 8630 8336,'1'8'231,"4"-4"0,3-2 1,4-4-1,1-1 0,-1-3 1,-2 0-106,-1 1-156,-6-6 0,4 8 0,-4-5 0,1-3 0,-1 0-26,-1-2 0,-2-1 0,0 1 0,0 0 0,0 0 0,0 0-73,0 0 0,0-5 0,0 1 1,-2 1 227,-2 1 0,-3 8 0,-7 2 1,1 4-1,0 1-43,0 0 0,1 6 0,2 2 0,1 3 1,1 0-1,-1 1-62,0 3 1,5 2-1,-4-1 1,1 3 0,0 2-1,-2 2-16,2 2 1,-1 1 0,5 1 0,-1 0 0,1 3 0,2 0 237,1-1 1,1-2 0,2-5 0,3-3-1,1-2 1,3 1-99,2-2 0,1-7 0,2-5 0,1-2 0,1-2 0,1 0-340,1 0 0,-3-2 0,5-2 1,-1-4-364,1 1 1,-1-9 584,2 3 0,3-9 0,-5 1 0</inkml:trace>
  <inkml:trace contextRef="#ctx0" brushRef="#br0" timeOffset="5">14108 8262 7569,'-7'-6'315,"-5"5"52,11-5 544,-11 6-209,11 0-589,-5 0 0,6 1 1,0 4-1,0 3 343,0 4 1,0 3 31,0 2 1,0-1-120,0 6 1,0 5-140,0 3 1,0 3-48,0-3 1,1-1-108,4 7 1,-3-3 63,7 2 0,-4-1-549,3-3 1,1-4 324,4 4 0,1-3-1018,-1-2 0,-5 0-360,1 1 0,0-1 245,4 0 1217,-6-5 0,5 4 0,-5-5 0</inkml:trace>
  <inkml:trace contextRef="#ctx0" brushRef="#br0" timeOffset="6">13911 8722 8403,'4'-8'285,"2"-1"1,1-1 0,4-1 0,0 1-1,4 1 1,1 1-11,2 0 0,1-3 1,-3 2-1,3-1 1,0-1-1,0 3 0,-2-1-285,2 2 0,-3-5 1,5 5-1,-2-1 1,-3 2-1,-2 2-267,0 0 0,-1-1 0,0 5 0,0 0 1,0-1-1,0-2-1908,1-1 2185,-1-1 0,0 5 0,0 0 0</inkml:trace>
  <inkml:trace contextRef="#ctx0" brushRef="#br0" timeOffset="7">14424 8446 7569,'6'-7'1905,"-5"1"-846,5 6-751,-6 0 0,-1 0 0,-4 0-198,-3 0 0,-4 4-39,-1 1 158,0 11-272,-1-7 1,6 11 69,-1-2 0,2 2-137,-2 6 0,3 1 19,6-1 0,0-4 0,0-2 1,1 1-227,4-1 1,1-4 156,2 2 1,4-5-28,-3-4 1,-2 1-70,2-5 87,0-1 1,4-4 28,0 0 1,-6-7 104,-2-7 1,1 1 38,-2-4 1,0-4 171,-4-1 1,2 3-21,2 2 0,-2-2-79,2 1 0,-2 1 102,-2 4 1,4 4-9,0 0 0,1 5 69,-5-5-140,0 6 0,1-3 32,4 6 1,-3 2-5,7 2 1,-4-1-5,3 6 0,-3-1-140,4 6 1,-5 3 49,5 1 1,-2-1-986,2-4 465,2 1 325,-3-1 0,4 0-1476,-4 0 1637,4 0 0,-5 0 0,6 0 0</inkml:trace>
  <inkml:trace contextRef="#ctx0" brushRef="#br0" timeOffset="8">14793 8209 7569,'0'-5'245,"0"5"1,0 7 0,0 5 0,0 2 0,0 2 0,0 3 0,0 0-209,0 0 0,0 5 0,0-4 0,0 2 1,0-1-1,0-2-513,0-3 1,4-2 0,0-1-1,-1 1 476,-1-1 0,4 0 0,1 0 0</inkml:trace>
  <inkml:trace contextRef="#ctx0" brushRef="#br0" timeOffset="9">14964 8288 7545,'0'13'570,"0"1"0,-2 0 0,-1 2 0,-1 3 0,1 0-460,1 0 0,2 5 1,0-4-1,0 1 0,0-2-110,0 0 0,-5-5 0,-3 5 0</inkml:trace>
  <inkml:trace contextRef="#ctx0" brushRef="#br0" timeOffset="10">8331 9828 7569,'-5'-14'68,"1"1"0,1 0 0,2 0 1,1 0-1,0 0 0,0-1 1,0 1-1,0 0 0,0 0 0,0 0 1,0 0-1,-2 0 0,-1-1 298,-1 1 0,-6 0 0,1 0 0,-3 0 0,-3 0 0,-1-1-236,-1 1 1,-7 0 0,2 0-1,-2 0 1,-3 0 0,1 0-93,0-1 0,-2 3 1,-3 0-1,-4 4 0,-4 1 1,-4 3 7,-1 2 0,-4 1 0,3 0 0,-2 1 0,-1 4 0,-1 4-8,1 2 0,6 4 0,-2 1 0,3 3 0,1 1 1,2 2-1,3 0-54,5 0 1,3-4 0,5 2-1,3 1 1,2-2-105,-1 0 0,1 0 1,5-2-1,2 4 1,1 1-1,0 0 61,2 1 1,-3 3 0,4 5 0,0 4 0,-1 4 93,-1 5 1,4 3-1,-5 7 1,-1 3-1,-2 3 1,-1 2-45,0-1 0,1-1 1,2 1-1,3-4 1,1-3-1,3-3-23,1-2 0,2-4 0,2-7 0,2-1 0,7-5 55,5-4 0,4-1 0,8-9 0,1-2 0,3-1 1,2-2 190,2 0 0,3 0 0,0-1 0,0-4 0,1-3 0,1-4-38,3-1 0,0 0 0,7 0 0,3-3 0,0-4-177,0-6 1,5-8 0,1 1-1,1-3 1,-1-5 0,-2-1-40,-2-4 0,-2 0 1,-1-8-1,-1-1 1,0-4-1,-4 1 110,-4 0 1,-5-5 0,-4 2 0,-4-4 0,-5 0 0,-2-1 92,-2 1 0,-11-1 0,1 0 0,-5 2 0,-4 1 0,-1 2-129,-2-1 1,0 2 0,0-1-1,-2-2 1,-1-1 0,-1-2-249,1 0 0,-3 2 0,0 3 0,0 4 1,-1 3-1,1 3 151,0 3 0,-4-1 0,1 5 0,-2 3 0,-2 3 1,-1 5-1,1 1 1,-6 1 0,-3 7 0,-4 0 0,-3 4-387,-2 1 0,-5 2 0,2 4 0,-1 1 0,1 4-2452,2 3 2901,1 4 0,-1 1 0,-2 0 0</inkml:trace>
  <inkml:trace contextRef="#ctx0" brushRef="#br0" timeOffset="11">7962 8407 7569,'0'-6'180,"0"6"0,0 7 0,0 6 0,0 3 0,0 3 0,0 3 0,0 5 0,0 3 0,2 4-109,2 3 1,-1 1-1,4 1 1,-1 0 0,-2 1-1,1-2-472,-1-3 0,2 2 0,-1-7 0,2 0 0,2-3 401,-1 0 0,1-7 0,4-1 0</inkml:trace>
  <inkml:trace contextRef="#ctx0" brushRef="#br0" timeOffset="12">7831 8815 7569,'-8'-2'86,"4"-2"1,2-5-1,4-1 166,2 1 1,4-3-1,5 3 1,0-2-1,2-2 1,2-1-1,5 0-173,3-4 0,-3 4 1,0-4-1,1 4 1,1 0-1,-1 3-184,-1 2 1,-5-3 0,4 5 0,-2 0 0,-3 2-1,-1 4-179,-2 1 0,0-5 0,0 1 199,0 1 1,-4 2 0,0 1 0,1 0 90,2 0 0,-4 5 1,0 4-1,-2 3 1,-2 3-1,0 1 24,1 1 1,-1 2 0,-4-3 0,2 3 0,1 0-351,1 0 1,5-1 0,-3-5 0,-1 0 319,1 0 0,5 0 0,-4 1 0</inkml:trace>
  <inkml:trace contextRef="#ctx0" brushRef="#br0" timeOffset="13">8186 8407 7569,'-7'-8'745,"-5"1"-834,3 3 0,5 4 0,4-2 0,7 7 0,5 1 89,1-1 0,0 6 0,0-4 0</inkml:trace>
  <inkml:trace contextRef="#ctx0" brushRef="#br0" timeOffset="14">8489 8630 7569,'5'14'-87,"-2"-1"0,5 0 1,-1 0 425,0 0 1,-4-4 0,2 0-40,-4 1 1,1-4-256,2-2 0,-3-8 0,4-6 1,-2-5-54,1-3 0,-1-1 0,4 3 0,1-3 0,-3 0 1,3 0-1,-2 3-8,-1 2 0,4 0 1,-4 1-1,-1 2 20,2 2 1,-3 0 77,6 9 1,-6 4 0,1 13 0,-3 0 0,-1-1-68,0-1 1,2-2 0,1 2 0,3 1 0,-1 1 0,3-2-287,-1-5 0,-3-4 0,5-6 140,1 0 0,1-2 1,-1-2-1,-3-5 1,-1-2-1,-2-4 134,2-3 0,-4 4 1,2-4-1,-1 4 1,0 0-1,1 1 219,-1 0 1,-1 4-174,-2 1 1,1 5 0,4 0-7,3 6 1,4 4-1,1 6-131,0 0 0,-1 0 0,-2 1 0,-1-1-111,1 0 0,2 0 0,0 0 0,-2-1 0,-1-2 0,1-1 8,2 1 1,-3-4 0,-1-2-1,3-2 1,0-4 0,2-2 194,1-5 0,-6-7 0,1-3 1,1 0-1,2-1 106,1-1 0,-4 1 0,-2-2 0,1 3 0,-3 1 141,1 1 1,3-1-1,-5 5 1,-1 0-1,-1 0 1,-2 0-109,0-1 1,-2 3 0,-1 0 0,-2 4 0,-3 0-384,-2 0 0,3 4 1,-2-2 118,-1 4 0,-2 7 0,-1 2 1,1 6-1,3 2 373,5 1 1,-2 2-1,2-3 1,1 2-1,3-1-73,4 2 0,-1-4 0,6 4 0,1-1 0,2-1 0,1-2 0,0-4-245,0-2 1,6-6 65,3 1 0,3-2 0,1-2 0</inkml:trace>
  <inkml:trace contextRef="#ctx0" brushRef="#br0" timeOffset="15">9831 8065 8942,'-7'6'140,"-1"1"0,5 6 1,-1 2-1,0 2 0,-1 7 1,1 3-1,1 4 1,2-3-1,1-2 0,0-3 1,0 2-1,0-1 1,1-1-1,3-1 0,5-1-315,3-2 0,0-2 0,-2-2 1,-1 1-1,1 1 0,1-1-2182,3-1 2357,-7 4 0,5 1 0,-5 7 0</inkml:trace>
  <inkml:trace contextRef="#ctx0" brushRef="#br0" timeOffset="16">9660 8473 8211,'-7'-6'403,"1"3"1,6-6 0,1-1-111,4-2 1,2 3 0,6 2 0,2 0 0,1 1-1,1-1-225,-1-1 1,5 4 0,-1-4-1,2 1 1,-1 1 0,-1 0 0,-1 4-193,0 0 1,-1 2-1,-5 0 1,0 0 0,0 0-1,0 0-421,1 0 0,-1 0 0,0 0 545,0 0 0,6 0 0,2 0 0</inkml:trace>
  <inkml:trace contextRef="#ctx0" brushRef="#br0" timeOffset="17">10292 8130 9921,'0'14'36,"0"-1"1,0 1 0,0 2 0,0 3 0,0 0 0,1 2 0,2-2-1,1 1 1,-1-1 0,0 0 0,0-1 0,2-1-37,-3 1 0,6 5 0,-1-2 0</inkml:trace>
  <inkml:trace contextRef="#ctx0" brushRef="#br0" timeOffset="18">10226 8367 7569,'-8'0'364,"1"0"0,6 0 0,1 0 0,6 0-149,4 0 1,4-1 0,3-2 0,0-2 0,1 3-1,-1-1 1,1 0-498,-2-2 0,3 1 1,-2 2-1,1 0 0,-1-3 1,2 1-1560,2-2 1841,1-1 0,4-7 0,0 1 0</inkml:trace>
  <inkml:trace contextRef="#ctx0" brushRef="#br0" timeOffset="19">10634 7959 7569,'9'0'750,"-1"2"1,1 2 0,0 5-322,0 3 0,-5 7 0,3 3 0,-1 4 0,-1 3 0,-1 3 0,0 1-507,-1-1 0,3 3 0,-1-3 0,-1 0 0,0 2 0,2-2-1967,1 0 2045,-4-1 0,9-5 0,-5 0 0</inkml:trace>
  <inkml:trace contextRef="#ctx0" brushRef="#br0" timeOffset="20">6778 10551 7569,'-5'-9'93,"1"1"1,-5 3 0,3-2 0,0 0 0,-1-1 0,0 0-1,-2-1 1,0 1 0,1 1 0,-3 0 0,0-3 0,-3-2-1,1-1 1,0 0 212,0-1 1,0 1 0,-2 0 0,-1 0-1,-3 1 1,-1 2-294,-4 1 1,-2 6 0,-3-1 0,-4 4-1,0 4 1,-5 7-57,-5 5 0,1 10 1,-6 11-1,-2 5 1,-3 8-1,26-24 1,-1 2 41,-1 0 1,1 1-1,-3 2 1,0 1 0,3-3-1,1 2 1,1-1 0,1 1-1,1-1 1,2 1 0,1 1-1,1-1 100,0 1 1,1 0-1,-10 33 1,4-2-1,6-3 1,7 0 0,8-2 53,7 0 1,10 4-1,10-5 1,6-3-1,8-4 1,8-6-32,12-4 1,11-12-1,-27-16 1,2-3 0,2-2-1,1-3 1,2-2 0,1-2-1,1-3 1,0-3-114,4-4 0,-1-2 0,-1 0 1,0-2-1,1-4 0,-1-1 1,-3 0-1,-1-1 0,-4-2 1,0-2-1,-4 0 0,-1-1-70,-3-1 0,-1-2 0,-4-2 1,-2 0-1,-2 0 0,-3 0 1,-2-1-1,-3-1 0,-2-2 1,-3-1-1,8-35 50,-9-2 1,-6 2 0,-10 5-1,-7-3 1,-12 1 0,-10 0-9,14 34 0,-2 2 0,-19-27 0,-1 4 0,1 8 0,-1 8 0,-1 5-120,-3 9 0,3 0 0,-2 10 0,0 3 0,1 4-304,-2 4 1,-4 9 0,5 7 0,5 8 442,6 3 0,-2 9 0,1 0 0</inkml:trace>
  <inkml:trace contextRef="#ctx0" brushRef="#br0" timeOffset="21">6067 13709 7569,'-1'-19'171,"-4"-3"1,-1-5 0,-2-2-1,2-4 1,1-4 0,1-5 0,1-4-1,2-3 1,1-3 0,0-2-1,1-1 1,2-4 0,3 1 0,1-2 1702,3 0-1925,2 4 1,1-6 0,0 5-333,1 1 0,0-2 1,2 2-1,3 2-658,2 0 1041,1 10 0,4-19 0,0 9 0</inkml:trace>
  <inkml:trace contextRef="#ctx0" brushRef="#br0" timeOffset="22">5778 12380 7569,'-9'0'182,"3"-2"1,3-2 0,7-5 0,5-2 58,6-3 0,7 0 0,0-4 0,2-4 1,4-3-1,2-1-14,0 0 1,5 0-183,-4-1 0,4 2 0,-4 2 0,-2 3-2,-1 1 0,-3 1 1,-2 3-1,-1-1 0,0-1 1,0 1-160,0 1 0,-6 6 0,1 0 0,0 1 0,-1 0 0,1 4-23,-1 3 1,-1 1 0,-2 1 0,0 3 0,-1 7-1,-2 6 139,-1 9 1,-6 4-1,1 8 1,-2 3-1,-2 1-83,0 3 0,0-4 1,0 5-1,0-3 83,0 1 0,0 0 0,0-4 0</inkml:trace>
  <inkml:trace contextRef="#ctx0" brushRef="#br0" timeOffset="23">5304 14301 7569,'-6'7'67,"4"5"1,-3-5-1,0 2 1,1 0-1,1 1 1,1 1-1,4 3 1,1 0-1,3 2 1,1 3-1,2 2 1,0 2-8,-1 2 1,1 1-1,3 1 1,-2-1-1,-3-1 1,1-2-1,-3-2-250,1-2 1,-1-6 0,-4-6 0,2-3 131,1-5 0,1-11 1,-4-11-1,2-6 0,2-6 1,-1-3 152,2-2 1,-3 1-1,6 1 1,-1 1 0,1 4-1,0-1 33,1 0 0,2 5 1,1 0-1,0 4 0,-1 4 1,-2 2-98,-1 3 0,-5 8 0,5 3 0,1 5-32,2 5 0,-3 3 0,-1 8 0,3 3 1,-1 2-1,0 1-31,-1-2 1,-2 5-1,4-3 1,-3 3-1,3 1-126,0 1 1,-2-5-1,0-2 1,1-1-1,0-3 1,0-1-533,-1-2 1,-4 0 689,3 0 0,1 0 0,4 0 0</inkml:trace>
  <inkml:trace contextRef="#ctx0" brushRef="#br0" timeOffset="24">5883 14301 7569,'0'13'149,"0"0"0,1 0 0,4-1 0,3-3 33,4-5 0,6 2 1,-1-2-1,1-1 0,-1-3 1,1-3-178,-2-1 1,-1-6-1,-2 1 1,-2-3 0,-2-1-1,-4-2-43,-4-2 0,-1 2 0,0-4 0,-1 2 0,-4-1 0,-4 1-237,-2-2 1,-7 4 0,1-3 0,1 4 0,-1 2 0,1 2 153,-1 1 1,-2 6 0,3 0 0,-2 6 0,1 6 0,1 4 206,2 5 1,0 2 0,8 6 0,0 1 0,0-1-1,3 0 68,2 1 0,7-1 0,4 2 0,6 1 0,6 2 1,1-2-234,-1-1 1,5-3 0,-3-2 0,6-3 0,-1-2 78,-1-6 0,4-5 0,2-7 0</inkml:trace>
  <inkml:trace contextRef="#ctx0" brushRef="#br0" timeOffset="25">6238 14024 7569,'0'14'-125,"0"0"1,0 4 0,2 2 329,2 1 1,-1 3 0,4-2 0,1 2-1,-1-1 1,2-2 0,-1-1-186,1 1 0,0-5 0,4 0 1,0-5-1,0-3-86,1-2 0,-1-2 0,-2-5 0,0-4 0,-4-5 0,-1-5-65,-3-2 0,3-7 1,-2 4-1,-1-2 0,-2 1 125,-1 2 0,0-2 1,0 3 110,0 2 0,2 7 1,2 6-44,5 6 0,3-1 0,2 3 0,2 0 0,2-1 0,0-1-43,1-1 1,-5-2 0,4 0-1,-4 1 1,-1 2 0,1 1-14,-1-1 1,0-3 0,-1-4-1,-4-5 67,-3-3 1,-4-5 0,-1-2-1,0-2 1,0-3-80,0-6 0,0 3 0,-1-4 0,-2 3 0,-1 3 1,1 2-1,1 2 6,2 2 0,-6-10 0,-1 1 0</inkml:trace>
  <inkml:trace contextRef="#ctx0" brushRef="#br0" timeOffset="26">5896 15195 7569,'-9'-9'136,"0"2"1,1 3 0,2 5 0,4 8-1,7 7 1,2 6 0,5 4 0,2 2 21,4-2 0,4 8 0,-3-8 1,1 1-1,4-2 0,-1-5-240,-1-1 1,1-6 0,-5-6-1,0-1 1,-1-4 0,-1-5-42,-4-6 1,-5-3-1,-7-1 1,-1-1-1,-2-2 67,-2-2 0,-3-4 0,3 5 1,1 0-1,-1 3 0,1 1 70,1 0 1,3-1 0,3 1 0,3 0 0,1 1 0,3 2 42,2 1 0,1 6 0,0-1 0,2 3 0,3 2 0,2 3 89,1 5 1,-1 3 0,-4 0 0,2-2 0,-2-1-1,-2-1 49,0 0 0,-6-2-194,1-6 1,-10-6 0,-1-5 0,-4-5 0,-2-6-169,0-2 0,-2-1 1,6 1-1,-1 2 0,1 0 1,-1 2-1,3 2-637,0 4 1,4 1 803,2 0 0,3-1 0,6 1 0</inkml:trace>
  <inkml:trace contextRef="#ctx0" brushRef="#br0" timeOffset="27">6593 15143 7569,'14'-5'137,"-1"1"1,0-5 0,0 3 0,0-1 0,2-3 0,0-2 17,-2-1 1,3-5 0,-7 1 0,1-1 0,-1 1 0,-5-1 0,-3 1-196,-1-2 0,-1 4 0,-3-3 0,-7 4 1,-3 1-41,-4 0 0,-5 1 1,2 3-1,-1 5 0,2 2 1,-1 4 46,1 2 1,4 3-1,-2 7 1,4 0-1,2 2 1,3 3 47,5 2 1,2-4-1,2 5 1,0 0 0,2 0-1,4-2-36,7-1 1,1-1 0,7-5 0,-1 0-1,1 0 1,2-1-203,2-3 0,1-3 1,1-6-1,-1 0 1,0-2 222,1-2 0,-1-3 0,0-7 0</inkml:trace>
  <inkml:trace contextRef="#ctx0" brushRef="#br0" timeOffset="28">6909 14708 7569,'0'15'213,"0"1"0,0 3 0,0 2 0,2 2-31,2 2 1,2 1 0,4 1 0,-1-1 0,1-1 0,2-3-155,1-5 1,0 2 0,0-1-29,1-2 0,-1-2 0,0 0 0</inkml:trace>
  <inkml:trace contextRef="#ctx0" brushRef="#br0" timeOffset="29">6830 14537 7569,'-5'-7'833,"2"1"-651,-6 6 1,7 0 0,2 2 0,9 1 0,6 3-183,2 1 0,7 2 0,-4 4 0</inkml:trace>
  <inkml:trace contextRef="#ctx0" brushRef="#br0" timeOffset="30">7370 14577 7569,'-19'7'386,"3"3"0,-5-4 1,2 0-1,3 1 1,2-1-144,1 0 0,-1 4 1,1-1-1,1 3 1,2 1-1,3 2 0,0 1-363,-1 1 1,5 2-1,-1-3 1,3 3-1,1 0 1,1 0-1,3-1-123,5 1 0,3-9 0,1 2 0,2-5 0,1-4 0,1-1 90,-1-2 1,-1-6-1,-2-3 1,0-3 0,-1-2-1,-2-2 196,-1-2 0,-6-4 1,1 3-1,-2 0 0,-2 0 252,0 3 1,0 6 0,0 1-81,0-1 0,4 5 1,2 5-1,1 9 1,4 6-1,0 4-178,2 1 0,5 1 0,0 2 0,-2-1 1,0 1-113,1 2 1,-4 2 0,2 0 0,-6 3 0,-3 2-33,-3 1 1,-2 2 0,-1 5 0,-1-1 0,-4 1 0,-5-1-37,-6 1 1,0-2 0,-6-2-1,-2-2 1,1-3 0,-2-5-217,-1-3 0,7-8 0,-7-2 1,2-7 358,4-5 0,-5-12 0,4-4 0</inkml:trace>
  <inkml:trace contextRef="#ctx0" brushRef="#br0" timeOffset="31">7475 14051 7569,'0'13'98,"0"0"1,0 6 0,0 1-1,2 2 1,2 2 0,5 2 95,3 3 1,1 8 0,1-3 0,2 1-1,2 0 1,-2 0 0,0-2-200,2-2 0,-5 1 1,1-1-1,-3 0 1,-3-1-250,0 1 0,2-5 0,-4-5 0,0-2 93,0-3 1,4-9 0,-3-8-1,2-11 1,0-8 201,1-5 1,-3-2 0,2 1 0,0 0 0,0 1-1,-1 2 254,3 1 1,-6 10 0,1-1-111,0 1 0,-4 9 0,2 6 1,-3 10-1,1 6 0,1 5-177,1 0 1,5 1-1,-5-1 1,1-4 0,1 1-1,2-2-600,4 0 0,1-8 0,0-6 592,1-4 0,-1 5 0,0 1 0</inkml:trace>
  <inkml:trace contextRef="#ctx0" brushRef="#br0" timeOffset="32">7949 13867 7569,'-9'13'46,"0"0"0,7 6 0,-1 3 0,4 3 0,5 1 0,3 2-66,5 2 1,-1 0 0,6 3 0,-1 1 0,0-2 0,-1 2-235,2-1 1,-4-4-1,2 2 254,-2-3 0,-2 4 0,0 2 0</inkml:trace>
  <inkml:trace contextRef="#ctx0" brushRef="#br0" timeOffset="33">7923 14274 7569,'0'-8'490,"0"-1"0,0 4 0,0-3 0,1-1-160,4 2 1,2 1 0,6 4 0,0-1 0,0-1 0,2 1-1,1 0 1,2-1-357,-2-5 1,4 2 0,2-4 0,1-2 0,1-3 25,-2 0 0,0-4 0,4-1 0</inkml:trace>
  <inkml:trace contextRef="#ctx0" brushRef="#br0" timeOffset="34">10292 12051 7569,'-8'-13'25,"2"0"0,2-1 0,-2 3 0,0 1 0,-1 2 0,1 1 0,-1 1 0,0 2 280,-4 5 0,5 5 0,2 9 0,3 2 0,1 7 0,0 5-160,0 6 0,5 6 1,4 6-1,4 7 1,4 4-1,2 5 1,1 1-1,5 4-161,-11-33 0,1 0 0,14 32 0,-11-32 0,-1 0 0,1-1 0,0-1 0,17 32 0,0-4-524,1-4 0,2-9 1,0-5-1,-1-5 540,-2-3 0,0-12 0,5 2 0</inkml:trace>
  <inkml:trace contextRef="#ctx0" brushRef="#br0" timeOffset="35">9884 12354 7569,'-6'-14'126,"-3"1"1,-1 0 0,1 0 0,5 0-1,2-2 1,4-1 0,2-3 0,5-1-1,2-5 1,4-3 119,3-3 0,1-4 0,4 3 0,-1 0 0,1-2 0,1 2-263,-2 0 1,1 1-1,-5 6 1,-2 2-1,-2 3 1,-2 1-3,-3 2 0,3 4 0,-5 3 0,2 3 0,-1 1 104,3 3 1,2 3 0,3 6-1,1 6 1,1 5 39,1 4 1,-4 5-1,4 5 1,-2-1 0,2 1-1,0 1-375,0 2 1,0-5 0,-3 2 0,2-4 0,-1 0 249,2-1 0,2 0 0,5 1 0</inkml:trace>
  <inkml:trace contextRef="#ctx0" brushRef="#br0" timeOffset="36">10568 13840 7569,'-13'0'30,"0"5"1,-1 0 0,1 3 0,2 2 0,0 2 0,3 1-1,-3 0 1,0 2 0,-2 1 0,1 3 0,2 0 0,1 1 0,0-1 221,2 0 0,-1 5 0,6-3 0,-3 4 0,4 0 0,2-1-254,4-3 0,5-4 0,-1 0 1,4-2-1,3-4 0,3-2-66,1-4 1,-2-5-1,2-5 1,-1-5 0,-3-6-1,-1-6-23,-2-3 0,-1-3 1,-3-1-1,-5-3 1,-3 0-1,-1-2 115,0 1 0,-5 3 0,-3 1 1,0 4-1,-1 5 0,-1 1 37,-2 3 1,-1 1 0,-1 3 0,1 2-1,0 3-207,0 1 0,1 3 0,2 7 0,1 5 0,1 4 0,-1 5 146,0 4 0,0 3 0,-4 1 0</inkml:trace>
  <inkml:trace contextRef="#ctx0" brushRef="#br0" timeOffset="37">10831 13459 7569,'-1'-9'1633,"-4"0"-1499,4 6 1,-9 5 0,5 11 0,1 7 0,-1 7-1,1 2-133,1 2 1,2 9-1,1 0 1,1 1-1,2 0 1,3-2-107,1 1 0,-2 4 1,3-1-1,3 0 1,0-2-1,3-3-568,-1-3 0,0-3 673,0-6 0,0 1 0,0-1 0</inkml:trace>
  <inkml:trace contextRef="#ctx0" brushRef="#br0" timeOffset="38">11226 13498 7569,'-20'6'82,"1"-3"1,7 6 0,2 1-1,2 2 1,1 1-105,0 0 1,2 0 0,-2 2 0,1 2 0,3 5 0,2 3 81,1 1 1,0 2-1,0 1 1,1 3 0,2 1-1,3-1 18,1-3 1,2-1 0,6-3 0,1-3-1,1-6 1,1-6-128,1-6 0,-3-4 0,4-4 1,-1-6-1,-4-6 0,-3-8 5,-3-5 1,-7-5 0,3-4 0,-4 0 0,-1 0 185,0-3 1,0-1-1,-1 1 1,-2-1-1,-3-4 1,-1 0-1,-3-4 5,-2-1 1,-1-2 0,-1 2 0,1 3 0,0 4 0,0 4-1594,0 5 1446,6 3 0,-5 6 0,5 0 0</inkml:trace>
  <inkml:trace contextRef="#ctx0" brushRef="#br0" timeOffset="39">10594 14906 7569,'0'17'-49,"0"1"1,0-1-1,0 4 1,2 2 0,1 5-1,3 0 1,1 1 0,3-3-1,2-2 1,1-7 0,0-2-1,0-2 1,0-1 0,1-3-52,-1-5 1,0-3 0,-1-2-1,-2-3 1,-3-7 0,0-3 103,1-4 0,-5-4 0,1 3 0,-2-1 1,-2-2-1,0 0 117,0 0 1,0 4 0,0-2 0,0 0 0,0 1 0,0 0-2,0 2 0,0 3 0,1 1 1,2 0 22,1-1 1,7 7 0,-3 4 0,4 6 44,1 6 0,0 3 1,1 2-1,-1 2 0,0 2 1,0-2-54,0-2 0,0-2 0,-1-2 0,-2-2-137,-1-2 1,-2-4 0,2-6-1,-5-6-125,-2-6 1,-2-2 0,0-7 0,0-2 0,0 0 0,0 2-203,0 4 0,0 3 0,0-4 329,0-1 0,-6-2 0,-1-2 0</inkml:trace>
  <inkml:trace contextRef="#ctx0" brushRef="#br0" timeOffset="40">11371 14682 7569,'0'7'390,"0"-12"0,0-9-450,0-7 0,-2-3 0,-1 5 0,-2 0 0,-1-1 0,-2 1-17,1 0 0,-2 1 0,-4 6 0,0 4-1,0 3 0,0 5 0,-1 5 0,3 3 0,1 6 0,1 2 44,-1 1 0,-1 7 0,1-2 0,3 1 0,1 0 0,3-2 92,2-2 0,2 3 1,3-3-1,5 0 1,4 0-1,3-3 33,2-2 0,1-2 0,-1-3 1,3-5-1,3-2-159,-2-2 1,3 0 0,-3-2 0,1-2 0,0-6 0,-1-6 67,2-6 0,-5-3 0,0-2 0</inkml:trace>
  <inkml:trace contextRef="#ctx0" brushRef="#br0" timeOffset="41">11529 14366 7569,'-5'21'245,"1"-2"1,1-2 0,2 2 0,1 0-22,0 0 1,0 0 0,0-2 0,0 2 0,1 0 0,3 1-259,5 0 1,3-3-1,0 0 1,-2-2 0,-1-2-1,1 0-603,2 0 0,1-4 0,0-2 637,0-1 0,0 4 0,0-2 0</inkml:trace>
  <inkml:trace contextRef="#ctx0" brushRef="#br0" timeOffset="42">11858 14274 7569,'-21'6'335,"2"-4"0,6 2 0,1-1-127,4 1 0,0-2 0,5 4 1,-1 0-1,1 2 0,2 5-385,1 5 0,0 2 0,0 7 0,1 1 0,2 1 0,1 3 15,-1 2 0,0-10 1,0 1-1,2-4 0,-1-7 81,2-3 1,-3-1 0,4-7-1,-1-5 1,-2-7 84,2-7 1,-4 0-1,2-6 1,-3 0-1,-1 1 1,0 0 116,0 2 0,0 2 1,0 3-1,2 1-89,2 0 0,4 6 1,5 4-1,0 6-26,0 6 0,-4 7 0,-2 4 0,0 3 0,-1 5 1,2 1-1,-3 4 101,1 2 0,-1 3 1,-4 0-1,2-2 1,1-1-1,-1 0-17,-1-1 1,-2 0 0,0-5-1,0 0 1,-2-3 0,-2-2-358,-5-1 1,-2-4-1,-3-1 1,1-4-566,0 0 832,-6-7 0,4-1 0,-4-6 0</inkml:trace>
  <inkml:trace contextRef="#ctx0" brushRef="#br0" timeOffset="43">11423 14090 7569,'-7'0'332,"3"5"1,7 0-333,1 3 0,6 0 0,-2 6 0</inkml:trace>
  <inkml:trace contextRef="#ctx0" brushRef="#br0" timeOffset="44">12002 13893 7569,'-5'13'117,"3"0"1,-2 0-1,2 2 1,2 2-1,0 5 1,0 5-1,2 2 1,2 2-1,5-1 1,1 1-1,0 1 1,-1 0-1,1 0-266,2-2 0,1-1 1,0 0-1,1 2 0,-3-2 149,-2-1 0,3-2 0,-5 1 0</inkml:trace>
  <inkml:trace contextRef="#ctx0" brushRef="#br0" timeOffset="45">11976 14511 7569,'0'-13'194,"0"0"0,0 0 0,2 1 1,2 3-15,5 5 1,2-2-1,4 0 1,3 0-1,4-1 1,2 1-207,3 0 0,-1 0 0,-1 4 0,-2-3 0,-1 1 0,0-1-527,-1 1 553,-2 0 0,0-2 0,1-2 0</inkml:trace>
  <inkml:trace contextRef="#ctx0" brushRef="#br0" timeOffset="46">13463 13709 7569,'5'13'20,"-1"0"1,-1 2-1,-2 2 1,1 5-1,1 4 1,1 4-1,-1 2 1,-1 1-1,-2 2 1,1-1-1,2-3 1,1-5 0,-1-4-1,0-4-45,2-4 1,-2-8 0,4-7-13,-1-11 1,-2-7 0,-2-9-1,1-3 1,1-4 0,-1-3 0,0 0-1,0 2 54,1 1 1,2 5 0,-3 0 0,1 3 0,1 5 125,0 5 1,-3 2-1,4 4-96,0 2 0,-5 4 0,5 10 0,-2 4 1,2 4-1,0 3-1,0 1 1,4 7 0,-3-2 0,2 3 0,-2-1 0,1-2-68,-1-4 0,2-3 0,4-2 0,0-2 0,0-2-45,1-4 1,-1-4 0,-2-2-1,0-4 1,-4-5 0,-1-5-54,-3-2 0,3-2 0,-2 3 0,-1-2 0,-2 2 63,-1 1 1,5-2 0,1-1-1,1 4 1,3 2 0,2 3-1,1 0 76,0 2 0,0 1 1,0 6-1,1 0 1,-1 0-1,0 0 23,0 0 1,-1 6 0,-2 3 0,-1 3 0,0 1 0,-1 0 9,1 0 1,-6 5-1,3-1 1,-2-1-167,1-1 0,3 2 1,-2 1-1,0-2 1,1-1-1,1-2 113,2 0 0,2 0 0,1 0 0</inkml:trace>
  <inkml:trace contextRef="#ctx0" brushRef="#br0" timeOffset="47">14213 13511 7569,'8'6'-145,"2"1"1,-6 7 0,-1-1 0,-1 0 246,-2 0 0,4 5 0,1 1 1,-3 1-1,0 5 0,-2 3 1,0 2-54,0 0 0,4-3 1,1-2-1,-2-3 1,-2-3-1,-1-1-276,0-1 1,5 1-1,-1-5 227,-1 0 0,-2 0 0,-1 0 0</inkml:trace>
  <inkml:trace contextRef="#ctx0" brushRef="#br0" timeOffset="48">14187 13406 7569,'-7'0'-117,"7"6"1,7 1-1</inkml:trace>
  <inkml:trace contextRef="#ctx0" brushRef="#br0" timeOffset="49">14464 13695 7569,'0'18'42,"0"0"0,0-1 0,0-4 0,0 0 0,0 1-134,0-1 1,0 0 0,0 0 77,0 0 1,1-5 0,3-6-1,4-6 1,0-9 84,1-8 0,-1 1 1,2-3-1,0-4 1,3-2-1,3 0 84,0 1 1,-1 2 0,-2 1 0,-1 1 0,-2 4-33,-1 1 1,-2 6 0,3 6 0,-2-1 0,-1 2-47,0 1 1,-4 2-1,3 7 1,-2 6-1,2 5-50,2 2 0,-5 7 1,2-2-1,0 3 0,1 1 1,-1 2-150,1 2 1,0-3 0,-3 2-1,3-4 1,0 0 0,0-2-669,-3 2 0,2-6 790,0-2 0,5-2 0,-3-2 0</inkml:trace>
  <inkml:trace contextRef="#ctx0" brushRef="#br0" timeOffset="50">14937 13603 7569,'0'14'46,"0"-1"0,0 0 1,0 0-1,2 0 0,1 0 169,1 0 1,5 1-1,-3-1 1,0 0 0,1-1-1,-1-2-128,0-1 1,4-6-68,-1 1 0,1-10 1,-1-7-1,-5-8 1,-1-3-1,0-3-97,1 1 1,5 3 0,-3-1-1,0-1 1,1 2 0,-1-2 76,0 0 0,4-7 0,-3-1 0</inkml:trace>
  <inkml:trace contextRef="#ctx0" brushRef="#br0" timeOffset="51">15543 13406 7569,'0'-13'8,"0"4"0,0 0 0,-2-1 0,-2 0 0,-5 1 0,-3 5 0,-1 1 0,0 0 0,0-2 480,0 3 1,0 0-1,-1 1 1,1-2-1,0-2-440,0 2 0,6 3 1,1 3-1,1 3 1,1 3-1,1 4-153,2 3 1,1 8-1,0-2 1,0 2-1,0 3 1,1-1-136,3 0 1,-1-1 0,6-3 0,1-4 0,2-4 0,1-2 119,0-3 0,2 1 0,1-6 1,2-1-1,-1-1 0,1-2 190,-1 0 1,5-5-1,-3 1 1,0 0 0,0-1-1,-1 1 221,1 1 1,-9 1-1,3 2 1,-1 2-199,0 2 0,-5 4 0,-3 5 0,-2 0 0,-4 0-123,-2 0 0,-3 0 0,-8 0 0,-1 1 1,-3-1-1,-2-2-94,-2-2 0,1 1 1,-3-4-1,-3 0 1,1 1-1,0-1-333,5 0 0,-1 3 1,5-5 456,2-1 0,-4-1 0,-1-2 0</inkml:trace>
  <inkml:trace contextRef="#ctx0" brushRef="#br0" timeOffset="52">17056 13117 7569,'0'13'65,"0"1"1,0 4 0,0 2 0,0 4 0,0 1 0,0 2 0,0 3 0,0 2 0,0 3 0,0 1 0,0 1 108,0-2 1,2-1 0,2 2-1,3-2 1,2-1 0,0 0-391,1-1 1,3-2 0,3-3 0,2-1 0,-2 0 0,-1-1-1150,-2-3 1365,0 3 0,0-4 0,0 5 0</inkml:trace>
  <inkml:trace contextRef="#ctx0" brushRef="#br0" timeOffset="53">17201 13617 7569,'1'7'301,"4"-3"1,4-2-76,2-2 0,8 0 1,3 0-1,2 0 1,-1-2-1,-1-1-129,1-1 0,-4-5 0,0 3 0,-1-1 0,-1-3 0,0-2-106,-3-1 1,-1 0 0,0 0 0,-1-1-1,-2 0 1,-1-2-41,1-2 1,-2-4-1,-1 3 1,-1 0-1,-3 0-5,-2 3 0,-1-3 1,0 2-1,-1 1 1,-4 1-1,-3 3 23,-4 3 1,-1 4 0,0 5 0,-1 0 0,1 1 20,0 3 1,-4 10 0,-2 8 0,0 2 0,-2 3 0,2 1-37,0 2 0,2 4 0,3 5 0,3 1 0,0-2 0,4-2-1,1-1 0,2-2 1,4-1-1,1-6 1,5-3-1,6-4-69,4-5 1,7-3-1,-1-6 1,3-2-1,2-2 1,-1-1-60,0 0 1,0-1 0,1-4 0,-2-5 0,-2-5 0,-2-4 13,-2-1 1,-2 2 0,-4-4 0,-1-1 0,-2-2 0,-3-1 177,-1 0 0,0-1 0,-3 1 1,3 0-1,0-1 0,1 1 189,0 0 1,-2 5-1,2 4 1,-1 2 0,-2 2 139,2 0 1,-3 4-251,6 0 1,-6 8 0,0 1-1,-6 8 1,-6 7-44,-3 3 0,-1 4 1,1-5-1,2 1 0,1-1 1,1 1-13,0-2 1,3-2-1,5 0 1,0-1-144,0 0 0,1-6 1,3-2-1,5-4-9,3-1 0,-3 0 0,-1 0 1,3 0 66,0 0 1,3 0 0,-1-1 0,-2-4 0,0-4 0,-3-1 69,3 1 1,-4-2-1,2 3 1,-1 0 0,1 0-23,0 3 1,0 0-1,3 7 1,-2 2 0,-1 5-55,1 2 1,1 0 0,3 0 0,-1 3 0,0-3 0,0-1-212,0 1 1,-1 0-1,-2 1 1,-1-3 208,1-5 0,-4-5 1,-2-7-1,-1-6 1,0-5-1,2-5 385,-2 0 0,0-3 0,-1 0 1,4-3-1,2 0 0,2 0 76,2 3 0,1 2 0,0 1 0,0 4 0,0 1 0,0 3-286,1 1 1,-1 2 0,0 1 0,-1 2 0,-2 3 0,-1 1-744,1 3 1,-3 2 0,2 1-1526,1 0 2145,2-6 0,-5 4 0,-1-4 0</inkml:trace>
  <inkml:trace contextRef="#ctx0" brushRef="#br0" timeOffset="54">18451 13182 7569,'-7'2'1165,"2"2"1,8-1-1075,2 6 1,5-5 0,-3 5 0,2 1 0,-2 2 0,1 3-11,-1 2 1,-3-2 0,4 4 0,-2 0 0,-3 1 0,-2 1-391,-1-4 0,0 2 0,0 0 0,0 0 0,0 0-623,0-3 1,0-5 931,0-3 0,-6 1 0,-1 4 0</inkml:trace>
  <inkml:trace contextRef="#ctx0" brushRef="#br0" timeOffset="55">18306 12972 7569,'-20'0'368,"2"0"0,4 0 1985,1 0-2601,-1 0 1,9 6 0,5 1 0,7 0 247,5-2 0,7 2 0,1 0 0</inkml:trace>
  <inkml:trace contextRef="#ctx0" brushRef="#br0" timeOffset="56">18464 13301 7569,'-8'0'33,"0"-2"1,2-2-1,5-5 1,4-3-1,6-1 250,2 0 1,-2 6-1,-2 1 1,1 2 0,-1-2-193,3-2 1,-2 6 0,-1-4-1,0 1-63,1 1 0,-1-2 1,3 3-1,-1-1 0,1 1 1,2 0-4,1-1 0,0 2 0,0-1 0,0 6-35,1 6 0,-6 4 0,0 3 0,-2 2 0,-4-1 0,1 1-78,2-1 0,-4 5 0,4-3 1,-4 0-1,1 0 0,0-3-109,3-1 0,4 2 0,-5 1 1,0-3-1,2-4 0,2-2 197,-1 1 0,5 2 0,-5 1 0</inkml:trace>
  <inkml:trace contextRef="#ctx0" brushRef="#br0" timeOffset="57">18925 13077 7569,'-6'-7'542,"-1"5"-377,0 10 0,1 2 0,6 12 1,0 1-1,0 2 0,0 1-137,0 1 1,0-1-1,0 0 1,0-1-1,0-1 1,1-4-339,4-1 0,-4-1 310,3-5 0,4 6 0,-1 1 0</inkml:trace>
  <inkml:trace contextRef="#ctx0" brushRef="#br0" timeOffset="58">18807 12906 7569,'-6'-12'-35,"-2"2"276,1 1 1,3 6-1,8-1-1636,5 3 1395,3 6 0,1 3 0,0 5 0</inkml:trace>
  <inkml:trace contextRef="#ctx0" brushRef="#br0" timeOffset="59">19122 13143 7569,'0'19'-107,"0"-4"1,0 4 0,0-2 0,0 1 0,0-2 383,0-2 0,0-1 1,-1-1-1,-2-2-192,-1-1 1,-1-7 0,5-2 0,0-8 2,0-3 1,0-3 0,0 0-1,2-2 1,2-3 0,3-2 3,1-2 0,3 2 0,-2 0 0,3-1 1,1 1-1,-1 4-54,-4 2 1,4 2 0,-3 1-1,1 2-55,-1 1 0,1 8 0,-4 1 0,0 7 1,0 5 20,-3 1 1,0 6-1,0 3 1,1 1-1,0 2 1,1-2-230,-1 1 0,5 4 1,-3-8-1,1 0 1,3-1-1460,2 0 1684,7-4 0,-4 4 0,4-6 0</inkml:trace>
  <inkml:trace contextRef="#ctx0" brushRef="#br0" timeOffset="60">19544 13169 7569,'8'-22'-157,"1"2"1,1 1 0,1 3-1,-1 1 419,-1 2 1,-5 0 0,3 0-53,-1 0 1,-3 1 0,-6 5 0,-3 7 0,-1 7-144,-3 5 0,-6 1 0,-2 1 1,2 2-1,3 2 0,3-1 5,1 2 0,6-4 1,-1 3-1,2-4-89,2-1 0,6-4 0,3-2 1,2-1-1,3-3 14,-1-1 1,0-8-1,0-3 1,0-4-1,0-3 1,0-2-80,1 2 0,-3 2 173,-2 0 1,-3 9-1,-6 5 1,0 8-1,0 8 1,0 8-45,0 5 1,0-1 0,0 4 0,1-1 0,2 1 0,3 0-71,2 0 0,-4 3 1,3-3-1,-1 1 0,-3 0 1,-2-2-18,-1-3 1,0 1 0,-1-9 0,-3 1 0,-7-4 0,-3-3-55,-4-6 1,-5 3 0,1-7 0,-3-1 0,-3 0 0,-1 0-674,-2 1 767,-5 6 0,2-8 0,-5 4 0</inkml:trace>
  <inkml:trace contextRef="#ctx0" brushRef="#br0" timeOffset="61">20333 13156 7569,'-13'0'67,"0"0"1,0-1 0,0-2 0,1-3-1,2-1 1,2-4 0,2 0 0,2-3-1,0 1 1,-1-1 238,2-4 1,2-2-1,2-7 1,2 1 0,3 0-1,1 1 1,2 1-301,-1 3 0,3 4 1,-2 0-1,1 2 0,0 4 1,-1 0-296,1 3 1,2 0 0,1-2 0,2 3 0,1-1 0,3 1-146,2-3 1,0 3 0,6-2-1,-1 0 434,0 2 0,1-5 0,-1 5 0</inkml:trace>
  <inkml:trace contextRef="#ctx0" brushRef="#br0" timeOffset="62">20715 12761 7569,'7'-13'517,"-2"0"-301,-4 0 1,-7 6 0,-3 2-1,-4 4 1,-3 2 0,-3 5-94,-1 7 1,2 0 0,-2 6 0,1-1 0,3 1 0,1 0-100,2 0 1,1 3-1,2-5 1,2-1-1,3-1 1,2-2-182,1 0 0,2 1 1,2-3-1,2-2 1,5-5-1,4-2 10,5-2 0,-4 0 0,5-2 1,-1-2-1,-1-5 0,-1-2 137,-1-3 1,-2 1 0,-1-1 0,-2-2 0,-1-2 0,0 2 156,-2 1 1,3 7-1,-4-1 1,1 0 0,4 0-1,0 2-67,2 1 1,-4 0 0,0 3 0,1-1-94,2 1 1,1 3 0,0 3 0,-1 3 0,-2 1-185,-1 3 0,-2 2 1,4 1-1,-4 0 1,-1 0-1,-2 1-1494,2-1 1691,-5 0 0,11 0 0,-5 0 0</inkml:trace>
  <inkml:trace contextRef="#ctx0" brushRef="#br0" timeOffset="63">21175 12327 7569,'0'-13'0,"0"0"0,-1 0 357,-3 0 1,1 1 0,-6 3-141,-1 5 1,2 4-1,1 6 1,1 7 0,3 9-1,2 7-106,1 6 1,0 2 0,0 1 0,0 0 0,0 3 0,0-2-358,0-2 1,1 1-1,2-5 1,2 2 0,-1-1-1,0-1-507,1 1 1,1-5 0,-3 1 752,1-7 0,0 2 0,-4-5 0</inkml:trace>
  <inkml:trace contextRef="#ctx0" brushRef="#br0" timeOffset="64">20978 12656 7569,'0'-7'82,"1"0"1,4 4 0,4-2 230,2 2 0,8 0 1,3 0-1,3-1 1,0 1-1,-2 2-37,-1 1 1,0 0-94,5 0 1,-1 0-187,0 0 0,-4 4-11,0 0 0,-1 1-73,1-5 0,-3 0 29,-6 0 0,4 0 102,1 0-44,-1-6 117,2-1 1,-3-12-63,6-3 0,-6-7-82,2-2 69,2 0-2,-5-1 0,4 3 100,-6-6 1,-4 5-60,0 0 0,-6 6 113,1 2 0,-2 11 125,-2-2-116,0 2-309,0-2 1,-6 6 73,-3 2 0,-3 5-190,-1 5 1,-4 2 103,-1 6 0,-5 0 29,1 1 0,-2 5 1,1 3-1,1 2-7,-1 3 1,-1 3 358,2 1 0,3 1-139,6-1 0,6-3 189,2 2 1,5 3-108,5-3 1,6-3-209,7-5 0,4-5 11,-5 5 1,5-6-1,-3 2 1,0-5-18,0-4 1,3 1 0,-4-4 0,-2-1-1,0 1-353,2-3 0,-4-1 1,4-2-1,-4 0 0,0 0 361,-1 0 0,0 0 0,0 0 0</inkml:trace>
  <inkml:trace contextRef="#ctx0" brushRef="#br0" timeOffset="65">19149 14116 7569,'-13'2'74,"-1"2"1,3 7-1,0 3 1,3 7 0,-3 2-1,0 5 1,-2 0 0,-2 1-1,-1 0 1,-2 2 0,2-2-1,2-3-382,0-4 1,7 2 0,3-7 0,1-1 307,-2-1 0,-2-2 0,-6 0 0</inkml:trace>
  <inkml:trace contextRef="#ctx0" brushRef="#br0" timeOffset="66">18820 14274 7569,'8'-8'121,"1"-1"1,3 0-1,3 2 1,4 2-1,1 4 75,3 1 0,2 0 1,2 1-1,-1 4 1,0 3-1,-1 4-236,-3 1 1,1 2-1,-4 1 1,0 2 0,0-2-1,-2-2-561,-3-1 1,-5-1 0,0-2 600,1-1 0,2 0 0,1 4 0</inkml:trace>
  <inkml:trace contextRef="#ctx0" brushRef="#br0" timeOffset="67">19122 13919 7569,'-5'-7'142,"3"2"0,-2 10 1,2 4 3,2 2 1,0 8-1,0 3 1,2 5 0,1 3-1,2 5 1,1 3-119,0 2 1,4-5-1,-2-2 1,0 1-1,0-2 1,-1 0-541,0-2 0,-4-4 512,2-4 0,2 3 0,0-5 0</inkml:trace>
  <inkml:trace contextRef="#ctx0" brushRef="#br0" timeOffset="68">18938 14248 7569,'7'-6'303,"5"5"1,-3-5-1,3 1 1,2 0-19,4-3 1,1 5 0,4-2-1,-1 0 1,0 1 0,0 1-274,0 1 0,-2 1 1,4-2-1,-4-1 1,-1 1-1,-1 1-1043,1 2 1031,-5-6 0,11-7 0,-4-7 0</inkml:trace>
  <inkml:trace contextRef="#ctx0" brushRef="#br0" timeOffset="69">20702 13919 7569,'-2'-7'-283,"-2"2"0,-5 4 0,-3 1 484,-1 0 1,4 0-35,1 0 0,5-1 0,-2-4 22,4-4 1,-1 4 0,-1-1 0,-2 1 0,-3 1 0,-2 0-15,-2-2 1,-1 4-1,0-2 1,0 2 0,0 2-135,0 0 0,4 2 0,0 2 0,-1 5 0,-2 3-105,-1 1 0,0 0 0,0 2 0,-1 1 1,1 3-1,0 1-5,0 4 1,0 2 0,0 3 0,1 2 0,3-2 0,5-1 18,2-2 1,2-1 0,2-3-1,2-5 1,5-3 32,3-6 1,2-2-1,2-6 1,3-1-1,2-4 1,1-3 99,-2-4 1,5-9 0,-4-3 0,-1-9-1,-2-3 1,-5-5-14,-4 0 1,1 0-1,-6 2 1,-1-1-1,-1-1 1,-2-1-72,0-2 1,0 0 0,0 5 0,0-1 0,0 2 0,-2 3-40,-2 4 0,2 5 1,-2 4-1,1 5-723,-1 2 763,2 8 0,-10 7 0,5 7 0</inkml:trace>
  <inkml:trace contextRef="#ctx0" brushRef="#br0" timeOffset="70">20899 13932 7569,'-12'2'69,"2"1"1,4 1 0,5-1-1,7-2 1,5-1 0,5-1-1,2-2 1,0-3 125,1-1 0,-5-2 0,4-3 0,-4 2 0,-2 1 0,-2-1-253,-1-1 1,-6 2 0,1-1-1,-2-4 1,-4-2 0,-1 0-17,-1 2 1,-6-1 0,1-1 0,-3-2 0,1 2-1,0 2 26,3 0 1,-1 6 0,-4 0-1,0 3 1,-1 2 75,1 1 1,4 2 0,2 2 0,1 2 0,3 5-136,2 2 0,1 8 1,0 2-1,0 1 0,1 0 1,4 1-72,4 2 0,2 1 1,4 1-1,1-2 0,3-2 47,1-1 0,-2-6 1,4 1-1,1-2 1,1-3-1,-2-3 65,-5-5 1,2-3 0,-1-1-1,-2 0 117,-2 0 0,-2-5 0,-3-4 0,-5-3 0,-2-1 0,-2 0 99,0 0 1,0-5-1,0-1 1,0-1 0,0-4-1,1-1 45,4-1 1,2 1 0,5 2-1,-2 1 1,0-2 0,2 1-127,-1 1 0,6 3 0,-9 6 0,3 0 0,-1 1 0,-3 2-75,-1 1 0,4 6 1,-1-1-1,3 1 1,1 0-350,0-1 355,6-7 0,1 4 0,7-6 0</inkml:trace>
  <inkml:trace contextRef="#ctx0" brushRef="#br0" timeOffset="71">21583 13498 7569,'0'9'-73,"0"0"0,2-5 182,2 5 1,-1 0-1,5 4 1,-1 0 0,0 0-21,3 0 1,-2 0-1,-1 1 1,-1-1-1,-3 0 1,0 0-312,1 0 0,-2 0 0,2 0 222,-3 1 0,-12-1 0,-4 0 0</inkml:trace>
  <inkml:trace contextRef="#ctx0" brushRef="#br0" timeOffset="72">21544 13301 7569,'-2'-12'98,"0"2"0,-4 3 6,-2 1 0,7 1-104,1 5 0,6-6 0,7-1 0</inkml:trace>
  <inkml:trace contextRef="#ctx0" brushRef="#br0" timeOffset="73">21926 13485 7569,'-2'-7'68,"-1"4"1,-1 6 0,1 5 0,1 4 0,4 3 0,1 1 0,3 1 0,1-1 118,3-1 0,2-2 1,1 0-1,0-1 0,0-2 1,1-2-179,-1-3 1,-5 0-1,1-5 1,2-2 0,-1-2-1,-1-6-43,-5-6 0,-1-5 0,0-7 1,1-1-1,-1-1 0,-1-1-36,-2-1 1,0 5-1,0 0 1,0 5-1,0 3 1,0 3-436,0 1 0,4 2 505,0 0 0,7-1 0,-4 1 0</inkml:trace>
  <inkml:trace contextRef="#ctx0" brushRef="#br0" timeOffset="74">22281 13314 7569,'7'-6'528,"-2"-3"-471,-4 3 0,-1 2 0,0 8 1,-1 7-1,-2 5 0,-3 4-20,-1 1 1,-1 4 0,-2-5-1,3 2 1,-1-2 0,3-1-160,-1-2 1,-3-3 140,5-1 1,1-7 0,7-6 0,5-9-1,4-5 1,3-5 46,2-2 1,-1 1 0,-4-4 0,0 4 0,1 1 0,-1 3 132,0 1 1,-4 4-1,-2 0-144,-1 3 0,3 6 1,-4 2-1,1 9 1,0 5-85,-3 4 1,3 1-1,0-3 1,1 3-1,2 0-85,-2 0 0,9-1 0,-3-5 0,2 0 0,1-1 0,0-4-494,2-3 0,1-4 0,-3-1 608,1 0 0,7 0 0,-4 0 0</inkml:trace>
  <inkml:trace contextRef="#ctx0" brushRef="#br0" timeOffset="75">22768 12814 7569,'0'-7'831,"0"2"-723,0 10 0,0 2 1,1 8-1,2 4 0,2 7 1,-2 6 19,-2 2 0,0 10 1,2-2-1,2 5 1,-2 0-1,-2-2-259,-1-3 1,0-1-1,0-3 1,0-1-1,0-4 1,0 0-1371,0-4 1501,0 4 0,0-11 0,0 3 0</inkml:trace>
  <inkml:trace contextRef="#ctx0" brushRef="#br0" timeOffset="76">22531 13340 7569,'-10'-1'-335,"7"-2"1,10-3 554,8-1 0,10-2 0,-1-4 0,6 0 0,0-2 0,1-1-147,0-2 0,0-4 0,-5 5 0,0-1 0,-1 1 0,-3 1 397,-4 4 0,-5-1 1,-3 6-314,-1-1 1,-6 4 0,1 8 0,-3 5 0,-1 3 0,-1 1-96,-3 0 1,2 5-1,-2 1 1,2 0 0,2 1-1,0-1-240,0 0 1,0 0 0,2-3 0,1 2 0,3-2-1,-1-2-183,1 0 1,0-3 0,-3 0 0,1-3 0,1 1-1,1 0 361,2 0 0,-2-1 0,0 6 0</inkml:trace>
  <inkml:trace contextRef="#ctx0" brushRef="#br0" timeOffset="77">23084 13222 7270,'-8'9'-126,"4"-1"379,3 3 1,1 0 0,0 2-1,0 1 1,0-1 0,1 0-70,3 0 0,2 0 0,5-1 0,-3-3 0,3-5-162,0-2 0,2-4 0,1-2 0,-1-5 0,0-4 1,-1-3-29,-4-2 1,4-5-1,-5 1 1,2-2 0,-2 1-1,-1 1-119,-3-1 1,-1 4 0,-2 1 0,0 4 0,0 0-1483,0 1 1310,0 0 0,0 12 0,0 5 0,1 6 0,2 3 279,1 1 1,7-1 0,-4 0 0,2-1 0,0-2 218,1-1 1,1-6 0,3 1 0,0-3 0,2-1 0,2 0 31,-2 0 0,3-5 0,-1-4 0,-1-3 0,1-1 0,-1-2-93,-1-2 1,2 1 0,-4-6 0,-2 0 0,0 0 0,-2 0-107,-1-1 1,1-1 0,-6 1 0,-1 2 0,-1 2 0,-2 3-109,0 2 1,-2 5 0,-2 2 0,-5 2-1,-2 7-79,-3 5 1,-2 5-1,2 2 1,2 4-1,0 2 1,2 2 128,1 0 0,-1 0 0,6 6 1,1 1-1,1 2 0,2-2 170,0-1 0,0-6 0,2-2 1,2 1-1,5-4 0,3-1 89,1-4 0,6-3 0,1-1 1,2-3-1,0-4-232,1-1 0,-4 0 1,0-1-1,-1-4 1,1-3-1,0-4-181,0-1 0,3 0 0,-3 0 1,0-1 177,0 1 0,-1-6 0,-5-1 0</inkml:trace>
  <inkml:trace contextRef="#ctx0" brushRef="#br0" timeOffset="78">21833 14551 7403,'-7'1'-208,"1"2"0,0 1 726,-2-1 0,0-1 0,0-2-236,-3 0 0,4 0 0,0 1-296,1 4 0,2 2-306,4 6 394,0-6 1,-2-1 310,-2-6 1,1 0-323,-6 0 1,6 2-179,-1 2 1,2-1 0,4 4 35,2-1 0,-1-1 402,6-5 55,-6 0-508,3 0 1,-5 0-292,3 0 524,-2 0 0,4-2 1,-6-2 512,0-5-178,0 3-706,0 0-293,0 6 1318,0 0-600,-6 0-393,4 0-228,-3 0 508,5 0 0,0-1 316,0-4 0,-2 4 31,-2-3-568,2 2-348,-4 2 275,6 0 974,0 0-724,-6 0 0,4 0 0,-6 2-236,2 2 185,2-3 180,4 5 1,-1-4-149,-4 2 0,2 2 1,-4 4-1,0-1 0,1 1-141,0 2 1,2-3 0,4-1 40,0 3 0,1-4 0,3 0 0,5 1 0,4-1 148,5 3 1,-2 2 0,4 1 0,1 0 0,-2 0 26,0 0 0,3 1 1,-5-1-1,1-2 1,0 0-125,-1-3 1,1-5 0,-7 0-1,0-6 123,-3-5 0,-5-10 1,2-4-1,-4-3 1,-1-2-1,2-3 26,2 0 0,-3-1 0,4 3 1,-5-1-1,-3-2 0,-3 2-110,-1 1 0,-2 3 0,-4 3 0,0 5 1,-1 2-1,1 4-155,0 2 1,-4 3 0,-1 6-1,2 1 1,1 2-189,2 2 0,0 5 1,0 0-1,1 5 1,2 2-1197,1-1 1568,6-7 0,3 3 0,8-5 0</inkml:trace>
  <inkml:trace contextRef="#ctx0" brushRef="#br0" timeOffset="79">22360 14103 7569,'-9'-20'-115,"-1"2"0,-3 4 0,-3 2 0,0 2 395,1 1 1,2 5 0,0-4 0,-1 2 0,1 5-142,0 4 1,1 1 0,2 8 0,1 4 0,-1 5 0,0 6-67,1 7 0,-1 8 0,4 5 0,0 3 0,0 5 0,3 2-179,2 2 0,2-4 1,4-6-1,5-4 0,5-3 1,4-2-478,1-7 0,-4-5 1,2-4-1,-4-4 583,0-1 0,-9-7 0,-5-8 0,-7-4 0,-5-4 0,-1-5 0,0-1 0,0 0 0,0 1 0,0 0 0,-1 0-62,1 0 1,2 5 0,0-3 0,4-1 0,0 3 250,-1-1 1,6 0 0,-1 1 0,7-3-3,9-4 1,2-1 0,7 0 0,1 0 0,2-1 0,3 1 0,2 0 0,0 0 0,3 1 0,0 2 0,-4 3 0,-3 1-315,-4 3 1,3-3 0,-5 2 0,1 1 126,-4 1 0,-2-4 0,-2-1 0</inkml:trace>
  <inkml:trace contextRef="#ctx0" brushRef="#br0" timeOffset="80">23544 14182 7569,'-13'-4'87,"0"-1"0,0 1 0,-2 0 0,-1-1 0,-1 2 0,1 3 0,-1 5 0,1 5 0,-1 5 36,1 2 0,3 7 1,2-4-1,4 2 0,1-2 1,3 1-1,2-2-137,1 0 0,1-2 1,4-3-1,5-3 1,4 0-1,5-4 5,2-1 0,1-2 0,3-5 0,-2-4 0,-2-4 0,-1-2 37,1-2 0,-7-1 1,1 0-1,-6-2 0,-4-3 1,-2-2-18,-1-2 0,-2-1 1,-2 1-1,-1 1 0,-2 0 1,-3 2-151,-2 2 0,-2-1 1,-1 2-1,0 2 0,1 3 1,2 5-1362,1 1 1500,6 2 0,-8 4 0,3 0 0</inkml:trace>
  <inkml:trace contextRef="#ctx0" brushRef="#br0" timeOffset="81">23887 13867 7569,'7'-27'78,"3"2"0,-6 2 0,1 1 1,-1 0-1,1 2 0,-2 2 165,-2 3 1,-1 2 0,-1 2-1,-2 0 1,-3 4 0,-2 1-1,-2 3-129,-1 2 1,-3 1 0,1 0 0,-1 3 0,-2 6 0,-4 8-41,0 6 1,4 11-1,-2 6 1,5 8-1,4 4-119,5 1 0,4 3 0,4-8 1,5 3-1,4 0 0,3-1-657,2-2 1,5-10 0,-2 2 701,-1-2 0,-1 0 0,-5 1 0</inkml:trace>
  <inkml:trace contextRef="#ctx0" brushRef="#br0" timeOffset="82">23702 14143 7569,'18'-2'152,"1"-1"1,1-2 0,4-1-1,1-2 10,1 1 1,5 4 0,-1-1 0,0 2 0,-3 2 0,0 0-163,-1 0 0,-6 0 0,-1 0 0</inkml:trace>
  <inkml:trace contextRef="#ctx0" brushRef="#br0" timeOffset="83">21978 15840 7569,'0'9'-39,"-1"-2"0,-4-1 0,-2-5 0,0-4 0,1-4 748,0 0 0,5-5-524,-4 3 0,-1-2 0,2-3 0,1 1-180,2 0 0,1-4 0,1-1 0,2 1 0,3-1 0,0-1 9,0-1 0,4-2 0,-1-3 0,2 1 0,4 2 0,1-1-25,1-2 0,7 0 0,-4 2 1,2 2-1,0 2 0,0 5-293,-1 4 0,2-1 0,-4 6 0,0-1 304,0 0 0,-1-4 0,-5 2 0</inkml:trace>
  <inkml:trace contextRef="#ctx0" brushRef="#br0" timeOffset="84">21965 15761 6540,'0'9'121,"0"0"1,0 1 0,2 1 0,0 4 0,3 3-1,-2 4 1,-2 2 0,-1 3 0,2-1 0,1 0 0,1 1-1,0-1 1,1 0-26,-1 1 1,5-1 0,-3 0 0,1 1 0,2-3 0,-2 0 0,-2-2-175,-4 1 0,3-2 0,1-1 0,-4 0 0,-2-1 0,-5 0 26,-1-2 1,-7-3 0,-5-1 0,0 0 0,-1-1 0,0-3-54,-4-5 0,1-2 0,-1-2 1,4 0-1,-1-2-343,1-2 448,4-3 0,-9-12 0,5-2 0</inkml:trace>
  <inkml:trace contextRef="#ctx0" brushRef="#br0" timeOffset="85">21728 16024 7569,'9'-1'226,"0"-2"1,1-2 0,2 1 0,2 0-34,4-1 1,1-1-1,4 3 1,1-2-1,2-1 1,5-2-1,2 1-204,4-3 0,-4-2 1,1-1-1,0 0 0,-2 0 1,2 1-207,-1 3 1,-4-1 216,2 6 0,-3-7 0,-2 4 0</inkml:trace>
  <inkml:trace contextRef="#ctx0" brushRef="#br0" timeOffset="86">22505 15682 7569,'-9'0'147,"2"2"1,1 2 0,1 6-21,-1 6 0,5-1 1,-3 4-1,2-2 1,2 1-1,0-2-72,0-1 0,0-2 0,2 0 0,1 0 0,2 0 0,3-1-147,2-3 0,-3-2 0,2-4-25,1 1 0,2-7 1,0-8-1,-2-7 1,-3-2 187,-1-4 1,3-1 0,-3-1-1,1 0 1,3 0 0,2 1 50,1 3 1,-4 3 0,-2 6-1,1 1-75,-1 3 0,0 5 0,3 8 0,-2 6 1,-2 8-1,-2 7-211,2 4 0,-3 8 1,4-4-1,-1 2 0,-2-1 1,2-2-368,3-3 1,3-7 530,1-4 0,0-4 0,0-1 0</inkml:trace>
  <inkml:trace contextRef="#ctx0" brushRef="#br0" timeOffset="87">23255 15800 7569,'-5'9'483,"1"0"0,0 1 0,-1 2-483,1 1 0,-1-6 0,5-1 0</inkml:trace>
  <inkml:trace contextRef="#ctx0" brushRef="#br0" timeOffset="88">23676 11801 7657,'-7'-6'248,"2"-3"1,4-4-1,2-4 1,2-7-1,2-3 1,-1-7-1,0-3 1,1-4-1,-2 0 1,0-1-1,0-3 1,1-6-82,-1-5 1,-3-10 0,-3-2-1,0 29 1,0 0 0,0-2-1,0-1 1,0-2 0,-1 0-300,0-2 1,1 0-1,0-2 1,1 1-1,-1 1 1,-1 0-1,1 0 1,0 1-1,1 2 1,1 0-1,0 3 1,1 1-1,1-31-335,3 7 0,4 5 1,3 8-1,1 5 0,0 7 1,3 4-1011,-1 5 1477,1 7 0,-2 3 0,0 6 0</inkml:trace>
  <inkml:trace contextRef="#ctx0" brushRef="#br0" timeOffset="89">23492 11577 7569,'-9'5'147,"2"1"531,1 1 0,1-3 0,5 5 0,0 1-610,0 2 1,0 1 0,0 2 0,0 1 0,0 1 0,2-1 0,2 1-83,5 0 1,-2-2 0,2 1 0,1-5 0,3-2-132,5 1 1,-3-4 0,2-1-1,-1-4 1,0-1 0,2 0 144,-2 0 0,-6-1 0,-1-4 0,1-3 0,0-4 0,-1-1 39,-4 0 1,1-1 0,-1 0 0,1-4 0,0-4 0,-2-3-147,2-1 0,-4-2 0,4-1 0,-1-3 0,4-2 0,3-2-453,1-2 1,0-2-1,0 1 560,1-1 0,5-5 0,1-2 0</inkml:trace>
  <inkml:trace contextRef="#ctx0" brushRef="#br0" timeOffset="90">23518 8867 7569,'-7'6'0,"-11"1"0,4 7 0</inkml:trace>
  <inkml:trace contextRef="#ctx0" brushRef="#br0" timeOffset="91">23505 8749 7569,'-2'-8'128,"-1"3"0,-2 0 457,-3 1 1,4-1-362,-5 5 1,5 0 0,-5 0 0,0 2 0,0 2-127,1 5 1,-1 9 0,-4 5 0,0 5-1,1 4 1,2 0-169,1 0 0,0-1 0,-3-5 0,4-1 0,3-3 0,4-4-93,1-4 1,0-1-1,0 1 1,3-3-1,4-2 159,6-5 0,9 2 1,0-1-1,3-2 1,1-2 50,1-1 1,-1 0-1,0 0 1,-1 0 0,-2 0-1,-2 1-82,-2 4 1,-3-2 0,-7 6 0,-5 1 76,-2 1 1,-2 3-1,-2-1 1,-2 0 0,-5 0-1,-3 0-83,-1 0 1,-4 1-1,-2-1 1,0 0 0,-2-1-1,1-2-234,-4-1 1,4-5 0,-1 3 0,1-1 0,1-3 0,0-1 274,3-2 0,-5-6 0,1-2 0</inkml:trace>
  <inkml:trace contextRef="#ctx0" brushRef="#br0" timeOffset="92">23623 8249 7569,'0'-7'1064,"0"-5"-935,0 10 0,0-2 1,0 10-1,0 7 0,0 7 1,0 5 45,0 2 0,0 9 0,2 4 0,1 2 0,3 2 0,-1 1-234,1 2 0,3 0 0,-3 1 0,0-4 1,1-3-1,0-3-426,4-3 1,-4-3-1,2-6 1,-1-1-1,1-3 485,0-4 0,0 2 0,4 1 0</inkml:trace>
  <inkml:trace contextRef="#ctx0" brushRef="#br0" timeOffset="93">23860 8670 7569,'2'-7'513,"2"2"0,-4 5-482,0 5 1,0 2 0,-4 7 0,1 4-1,0 4 1,-2 3-54,3 1 0,-1 0 0,0 1 1,-2-2-1,2-2 0,3-3-84,5-1 1,1-1 0,4-6-1,-1-4 1,1-3 46,2-4 0,1-1 1,0-1-1,-1-4 0,-2-3 1,-3-5 145,-1-5 0,-2 2 1,-4-5-1,0 0 0,0-1 50,0-2 1,-4-4 0,-2 6 0,0-1 0,-1 0 0,1 2-261,0 2 0,0-1 1,3 5-1,-2 5 1,-1 1 122,0 2 0,-10 4 0,1-3 0</inkml:trace>
  <inkml:trace contextRef="#ctx0" brushRef="#br0" timeOffset="94">24071 8604 7569,'0'13'130,"4"-4"1,1 1 0,-1 5 0,0 5 0,2 5-118,1 1 0,-2 7 0,2 2 1,0 3-1,-1 0 0,2-2-55,-1-1 0,-3-1 1,4 1-1,-2-4 0,-4-3 1,1-4-312,2-2 0,-4-3 445,4-6 1,-5-13 0,-5-10-1,-2-13 1,-2-9 0,0-5 133,-1-2 1,3 1 0,-1-11 0,1 1 0,1 0-1,0 0-82,4-2 0,0-1 0,2 0 1,2 4-1,2 6 0,3 6-45,1 3 0,3 3 0,-2 7 0,1 4 1,1 3-113,-3 2 1,1 2 0,4 2 0,0 4 0,1 4 0,-1 2 24,0 4 1,-1 8 0,-2 7 0,-3 2 0,0 0 0,-1 3-49,0 4 1,-1-1 0,-5 4 0,0-1 0,-2-2-128,-2-4 0,1 1 0,-6-5 1,0-1-1,0-2 0,1-5-586,-3-4 1,4 1 748,-2-6 0,1 1 0,-6-5 0</inkml:trace>
  <inkml:trace contextRef="#ctx0" brushRef="#br0" timeOffset="95">24387 8459 7569,'8'0'72,"1"0"0,1 0 0,2 0 166,1 0 1,-4-5-1,0-4 1,0-3-1,-1-1 1,0-2-3,-2-2 0,2-2 0,-3-5 0,-2 2 0,-2-1 1,-1 0-143,0 1 0,0-2 0,0 7 0,0 1 0,-1 3 0,-4 4-231,-4 4 0,-2 4 0,-2 2 0,-1 4 0,1 4 0,0 4 27,0 4 1,0-1 0,0 6-1,1 2 1,3 2 0,5 3 173,2 2 1,2 5 0,2-2 0,2 0 0,6-4 0,6-2-3,6-2 0,3-5 0,3-5 0,1-6 0,3-5-563,2-4 1,1-2 500,5-4 0,-1-8 0,1-7 0</inkml:trace>
  <inkml:trace contextRef="#ctx0" brushRef="#br0" timeOffset="96">14437 9933 7569,'-7'13'0,"-5"-1"0,5-2 0,0-1 0,1-1 0,6 6 0</inkml:trace>
  <inkml:trace contextRef="#ctx0" brushRef="#br0" timeOffset="97">14753 9472 7569,'-32'14'70,"3"-1"0,-5 0 0,0 0 0,2-1 0,0-2 0,3-3 0,1-1 1,2-3-1,-1-2 0,1-1 0,1-1 0,2-3 0,1-7 0,-2-3 0,0-4-65,-3 2 1,-1 2 0,-2 0-1,-5 3 1,-3 2 0,-5 5-183,-5 2 1,0 14 0,-11 7 0,-1 10 0,28-10 0,0 1 0,-3 4-1,0 2 1,-2 3 0,1 2 91,-2 3 1,0 2 0,-1 4 0,0 1 0,-1 1 0,0 2 0,-1 1 0,0 1 0,-1 1 0,0 2 0,2 0 0,0 1 128,1 1 0,2-1 1,3 0-1,2 0 1,3 1-1,1 1 1,1 1-1,2 0 0,0 2 1,3 1-1,1 2 1,4 1-20,2 2 0,2 1 0,2 1 0,3 1 1,2 3-1,3 0 0,1 2 0,1 0 1,2 0-1,1 0 0,2 2 0,2 0 33,1 1 0,2 0 0,3-1 0,3 1 0,2-2 0,2 0 0,2-2 0,1-1 0,2-3 0,1-1 0,2-3 0,2-2-96,0-1 0,3-3 1,2-8-1,3-3 1,0-2-1,2-4 1,1-4-1,3-3 1,2-4-1,1-4 56,0-2 0,3-3 1,4-7-1,2-3 0,-1-2 1,0-3-1,3-2 1,0-3-1,2-2 0,-1-4 1,2-3-1,0-4 106,0-4 0,0-2 0,0-4 0,0-2 1,-1-7-1,-1-2 0,0-3 0,-1-3 1,0-5-1,-2-4 0,-19 14 0,0-3 1,-2-1-40,1-3 0,-2-2 1,-1-1-1,-1-6 1,-1-1-1,-2-3 0,0-6 1,-1-2-1,-2-1 1,-5 12-1,-2 0 1,-1-1-1,0-1 0,-1-2 1,-1-1-1,-1 0 1,0-2-1,-2-2 1,1-2-1,-2 1 0,-1-1-276,0-1 0,-1 0 1,0 0-1,-2 0 1,0-2-1,-1 0 0,0 0 1,-1 0-1,0 2 1,-1 0-1,0 1 0,0 0 1,0 0-1,0 1 1,0 0-1,-1 1 0,0 2 1,0 1-1,0 1 1,0 0-1,-1 3 1,0 0-1,0 1 1,0 1-1,1-12 1,-1 2 0,-1 2-1,-1 11 1,-1 2-1,-1 2 1,-1-16 0,-2 4-1,-3 9 1,-2 4-1,-1 7 1,-3 4 190,-17-23 0,8 8 0,-3 11 0,4 10 0,6 9 0,4 10 0</inkml:trace>
  <inkml:trace contextRef="#ctx0" brushRef="#br0" timeOffset="98">6501 11998 7569,'-19'22'186,"-3"-1"1,-2-2 0,-1-5 0,3-2 0,4-5 0,5-2 0,6-8-104,7-9 1,10-2 0,8-8 0,-1 0 0,2 0 0,3 1-1,3 4-180,1 5 1,-4 5-1,0 7 1,1 1 0,1 4-1,-1 3 1,-2 5 42,-2 5 1,0 2-1,-3 5 1,1-3-1,-1-4 1,-1-5 179,-2-4 0,2-3 0,1-6 0,1 0 0,0 0 0,-3-2 50,-1-2 1,1-8-1,-3-5 1,-1 0 0,-2 3-82,-2 1 0,-2-1 1,-4 1-1,-1 0-112,-4 0 0,-2 4 1,-6 2-1,0 1 0,-1 3 421,1 2 0,4 1-239,1 0 1,21 7 0,6 6 0,10 8 0,6 3-408,-1 3 1,4-1-1,-5-1 1,3-5-1,-3-6 242,-1-9 0,-1-15 0,-5-4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9T16:15:22.904"/>
    </inkml:context>
    <inkml:brush xml:id="br0">
      <inkml:brushProperty name="width" value="0.05292" units="cm"/>
      <inkml:brushProperty name="height" value="0.05292" units="cm"/>
      <inkml:brushProperty name="color" value="#FF0000"/>
    </inkml:brush>
  </inkml:definitions>
  <inkml:trace contextRef="#ctx0" brushRef="#br0">4804 9209 7569,'0'8'-459,"0"-1"418,0-3 0,-2-4 0,-1 0 0,-3-7 0,1-5 246,-1-1 1,-3 0 0,3 0 0,-1-2 0,-3-1 0,-2-1 0,-1 0-11,0 3 0,-1 1 0,1 0 0,0-1 0,-2 1 1,-2 0-20,-5 0 0,1 1 1,0 2-1,-3 1 0,-1 0 1,-3 1-91,-2-1 1,1 5 0,-7-4 0,0 2 0,-2 2 0,-2 0-107,1-1 1,-2 1 0,-1 5 0,-2 4 0,0 3 0,0 4 21,0 1 1,-1 0-1,2 2 1,-1 3 0,2 2-1,1 3 17,2 4 0,1-4 1,3 9-1,4 0 0,3 4 1,2 3-46,-1 5 1,7 1 0,2 5-1,4-2 1,2 3 0,2 3-121,1 3 1,5 6-1,-4 0 1,2 4-1,4 5 30,0 1 1,5-1-1,0-34 1,1 1 0,3 1-1,1 1 1,1-1 0,1 0-1,1 0 1,1-1 89,0-2 0,1 0 1,3 2-1,2 0 1,0-2-1,2-1 1,1 1-1,2-1 1,0 0-1,2-2 1,1 0-1,1-2-2,0-1 1,1-1 0,1 0 0,-1-3 0,26 22 0,2-5 0,2-5 21,2-4 0,-4-4 0,2-8 0,1-4 0,-1-4 1,1-8 56,-2-4 0,-6-6 0,6-6 0,-3-8 0,-1-7 0,0-3 14,-1-4 1,-4-7 0,-1-7-1,-1-2 1,-4-4 0,-1-6-76,-21 24 0,-1 0 0,-1-2 0,-2 0 0,0-4 0,-1 0 0,-1 0 0,-1-1 0,0-2 0,-1 0 0,0-3 0,0 0 36,-1-1 0,0 0 0,-4 3 0,0 0 1,1 0-1,-1 0 0,-2-1 0,-1 0 1,-1-1-1,0-1 0,-2 1 0,0 0 55,0 0 0,0 1 1,-1 3-1,-2 1 0,0 0 1,-1 0-1,-3 2 0,-2 1 1,-12-33-1,-5 4 127,-1 3 0,-1 11 0,1 1 0,-2 8 1,-4 4-1,-6 4-334,-4 1 1,-4 8 0,4 5-1,-3 4 1,-1 4 0,3 4-254,4 3 0,0 2 0,4 4 0,-2 0 0,2 0 379,5 0 0,2 0 0,1 0 0</inkml:trace>
  <inkml:trace contextRef="#ctx0" brushRef="#br0" timeOffset="1">6593 9236 7512,'-7'0'-113,"1"0"1,5 0 149,-4 0 1,3 0 0,-7 0 0,-1 0 0,-2 0 0,-1 0 0,1 1 407,3 3 1,2-1-1,4 6 1,-3 0 633,-1-2-963,4 5 1,1-12 0,8 1 0,2-5 0,2-3 0,2-4-38,1 0 0,0-2 1,0-1-1,0 1 0,0-1 1,2-2 40,2-2 1,-2-4-1,3 5 1,-2-1 0,0 0-1,1 1-26,-1 1 1,3-3-1,-1 1 1,0 2 0,1 2-1,3 0-19,2 1 0,-2 0 1,-1 1-1,-1 2 1,1 3-10,2 1 0,-2 2 0,1 4 0,-1 0 0,1 0 6,0 0 1,-1 0-1,2 0 1,-1 0 0,0 0-1,0 0-42,0 0 0,-6 0 0,3 0 1,-1 0-1,-1 0 0,-1 0-33,-1 0 0,2 0 1,1 0-1,-2 0 1,-1 0 84,-2 0 0,0 0 1,0 0-1,0 0 1,0 0-1,1 1-6,-1 4 1,-4-4-1,-1 3 1,3-2 0,2-2-112,4 0 0,-2 1 0,2 2 0,-2 2 1,-2-2 29,0-2 0,5-1 0,-1 0 1,0 0-1,-1 0 0,0 0 70,1 0 1,1 0 0,-5 0 0,2 1-1,1 2 1,1 2-32,-1-2 1,-1 3 0,-2-1 0,2 1-1,1 2 1,1-3-144,-1 1 1,3-1 0,0-5 0,0 0 0,2 0-1,-2 0-32,0 0 0,3 0 1,-3-2-1,0-2 1,1-5 143,1-3 0,-4 4 0,4-1 0,-2 0 0,-3 0 83,-1 0 0,-2 2 1,0-2-1,0 5 0,0 1-84,0-1 1,1 2 0,-1-2-1,0 2 1,0 2-122,0 0 0,0 0 0,1 0 0,-1 0 1,0-1 69,0-3 1,0-4 0,0-5 0,-1 0 0,-2 0 0,-1 0 185,1-1 1,-2 6-1,0-1 1,1-1-1,0-1-6,0 3 1,-5-4 0,5 3-312,1-3 1,-3-1 0,2 0 0,0 0-137,-2 0 1,1 1 0,-6 2-1,4 1 304,2-1 1,-5 3 414,1-2 1,3 6-1,1-3-374,-1 0 1,-1 3 0,-5-4 31,4 1 1,-4 0 648,3 2-548,-2 2 1,-2-2-1,0 8 1,0 5-235,0 3 1,1-5 0,2-1 0,3 0-96,1 3 0,-2 1 0,2 0 0,-1-1 1,-2 0 85,2-2 1,-3 5 0,4-4 0,1 4 59,-1 1 1,-3 0 0,5-1 59,1-3 1,-2 1 0,1-5 0,-1-1-22,0 2 0,3-5 1,-2 4-1,3-4-52,1-1 1,0 0 0,-1 2 0,-2 0 0,-3 4-1,1 0-33,-1 0 0,0 4 1,4-2-1,-4 0 0,0 0 1,-1-1 52,0 0 0,0 1 1,-2 2-1,5-3 5,3-1 0,1-2 1,0-4-1,0 2 18,0 2 0,0-2 0,1 2 1,-1-2-57,0-2 1,0 4 0,0 2 0,0 1 0,1 3-63,-1 2 1,-5 1-1,1 0 1,1 2-1,1 1 73,-3 2 0,3-1 0,-5-4 0,-1 0 0,3 1 0,-2-1 51,-1 0 0,4 0 0,-3 0 0,0 0 0,1-1 0,-1-2-137,0-1 0,-2 0 0,-2 2 0,1 0 0,1-3-871,-1 3 1,-2 0 992,-1 3 0,-5-1 0,-3 0 0</inkml:trace>
  <inkml:trace contextRef="#ctx0" brushRef="#br0" timeOffset="2">7844 7736 7569,'0'-8'141,"-6"3"0,-3 6 1,-1 3-1,1 5 1,5 3-1,2 1 1,2 0 136,0 0 0,2 1 0,2 0 0,5 4 0,3 4 0,1 2 0,1 3-141,4-1 1,-2-4 0,4-1 0,1-1-1,-2-2 1,0-2-215,-3-5 1,5-6-1,-1-1 1,2-2-1,-2-4 1,-1-2-2,-3-5 0,-1-9 0,-2-4 0,-1-4 0,-2-3 0,-2-3 73,-3-2 0,0-1 0,-5-3 0,0 1 0,0 2 181,0-1 0,0 4 0,0 1 0,0 5 0,0 2 294,0 2 0,1 9-456,4 4 0,2 15 0,6 16 0,0 3 0,0 3 0,1 1-112,-1 2 1,4 8 0,1-2-1,-2-1 1,-1 2 0,-2-1-57,0-2 1,-1 3 0,-2-3 0,-3 2 0,-1-1 113,-3-1 1,-2 0 0,-1 3 0,-1-3 0,-4-4 0,-3-2 159,-4 2 1,-3-5-1,-1 2 1,-3-5-1,0-1 1,-1 0 13,-1 0 0,-1-6 0,-4 2 0,0-5 0,1-3-102,3-1 1,-3-6 0,5 1 0,-1-2 0,4-2 0,2-2-206,2-2 0,4-8 0,2-7 0,1 0 0,3-1 0,1-2-657,2-6 1,2 2 829,2-5 0,4-3 0,5 1 0</inkml:trace>
  <inkml:trace contextRef="#ctx0" brushRef="#br0" timeOffset="3">7725 7499 7569,'-6'7'715,"5"-2"1,-2-10-495,6-3 1,0-4 0,4-3 0,1-1 0,-1-3 0,3 0-75,2 0 0,1-4 0,0 1 1,0-2-1,0 1 0,1 3 1,-3-1-52,-2 1 0,1 4 0,-4-2 0,0 3 1,1 2-1,-1 0-147,0 0 0,0 4 0,-3 0 1,1-1 18,-1-2 0,-1 4 0,-2-1 1,1 0-1,2 0-19,1 1 0,1 3 0,-4-4 136,4-1 0,-4 6 1,5 4-1,-2 7 58,1 5 1,-1 5 0,-4 2 0,0 0 0,0 2 0,0-1-66,0 4 1,0-4 0,1 2 0,2 1 0,2 2 0,-1 2-225,2-1 1,-3-1-1,4-2 1,-1-1-1,-2 0 1,1 0-186,-1 0 1,5-6 0,-5 2 0,1-4-1,-1-1-415,1 0 1,3 1 745,-3-1 0,5 0 0,-3 0 0</inkml:trace>
  <inkml:trace contextRef="#ctx0" brushRef="#br0" timeOffset="4">13516 16853 7569,'7'-21'153,"-1"2"0,-6 6 0,0 0 0,0 0 0,0 0 0,0 0 0,0 0 0,0-1 0,0 1 1,0-1-1,0-4 0,0-2 0,0-4 275,0-2 1,0 3-1,0-8 1,-1 3 0,-2 0-1,-3-1 1,-1-2-1,-4 1-266,0-3 1,-3 1 0,0-4 0,-2 2 0,-3 1 0,0 0 0,-2 0 0,1-1-9,-4-2 1,0 3-1,-4 3 1,-1 3-1,-4 5 1,0 6-74,-4 6 0,2 0 0,-3 6 0,-3 2 0,-1 5 1,-2 6-162,0 2 1,-4 8 0,4 3-1,0 5 1,0 3 0,0 7 0,2 5-64,1 7 1,6 9 0,1 8 0,18-30-1,1 1 1,2 2 0,2 1 0,0 1 0,3 0 26,0 0 1,1 1 0,1 5-1,0 0 1,1-1 0,1 0 0,2 0-1,0 1 1,1 0 0,1 0 18,-1-1 0,2 0 0,-1-2 0,1 0 0,1-2 0,0 0 0,3-1 0,1-1 0,1-3 0,2-1 0,13 30-2,3-9 0,5-3 0,4-13 1,4-5-1,7-4 0,5-7 90,3-6 1,-1-10 0,1-5 0,0-4 0,-1-5 0,-1-9 306,-2-6 1,2-12 0,-4-8 0,-1-6 0,-3-7-1,-5-4 30,-3-5 0,-10-6 0,0-2 0,-5-2 0,-11 35 0,-2-1 0,0-1 0,-1 0-244,-1-1 0,-1-1 0,2-2 0,-2 0 1,-1-1-1,-1 0 0,-1-1 0,1 0 1,-1-1-1,-1 1 0,0 1 0,0 0-144,0 2 1,0 1 0,0 3 0,0 0 0,-1-34-1,-4 5 1,-3 9 0,-4 6-55,-1 9 1,-2 7 0,-1 6 0,-3 3 0,-2 5 0,0 5-276,0 2 0,-2 4 0,4 0 1,0 4-1,0 1 0,1 3-1166,-1 2 0,4 7 1555,-2 2 0,2 10 0,2 2 0</inkml:trace>
  <inkml:trace contextRef="#ctx0" brushRef="#br0" timeOffset="5">13279 15971 7569,'-13'-5'378,"6"-3"0,2-5 0,4 0 0,1 0 0,1-2 1,4-1 206,3-1 1,11-8-1,6 0 1,6-4-1,3-2 1,4-1-245,4-3 0,3-2 0,5 1 0,-3 2 0,-2 0 0,-1 2-94,1 0 0,2-3 1,6 4-1,-1 2 0,0 1 1,-3 2-1128,0 0 1,-3-1 0,4 0 0,0-4 0,2-4 879,4-3 0,-22 13 0,1-1 0,-2-1 0,1 0 0</inkml:trace>
  <inkml:trace contextRef="#ctx0" brushRef="#br0" timeOffset="6">14450 15116 7342,'-13'0'94,"4"0"0,1 0 0,-1-1 1,2-4-1,2-3 0,5-3 0,3 1 1,4 1-1,4 1 0,5-1 220,3 0 1,4 0 0,8-4 0,4 0 0,6 0 0,6 0 0,7 0 0,6-1-195,7 1 0,-29 4 0,2-1 0,4 0 0,1-2 0,2 0 0,2 0 0,3-2 0,2 0 0,1-1 0,2-1-41,1-1 1,1-1 0,4 0 0,0-1 0,2 1 0,0 0 0,3 0 0,0-1 0,3 0 0,0-1 0,-23 6 0,1 0 0,0 1-70,0 0 1,0 0 0,1 1 0,-1 0-1,1 1 1,-2 0 0,21-2 0,-2 0 0,3 0-1,1 0 1,1-1 0,1 1 62,-24 5 1,1-1-1,0 0 1,1 1-1,1-1 1,0 1-1,2 0 1,0 0-1,0 1 1,0 0-1,0 0 1,0 0 0,1 1-1,1 0 1,-1-1-1,-1 1 1,1 1-1,-1-1-35,2-1 1,-1 1 0,0 0 0,-4 1 0,-1 0-1,1 0 1,0-1 0,1 0 0,0-1 0,-1 1 0,-1 1-1,1-1 1,22-4 0,-1 1-100,-3-2 1,0 1-1,-3 2 1,-1 0-1,-3-1 1,-2 1-1,-3 0 1,-1 1 0,-4 0-1,0 1 1,-4-1-1,0 1-9,-1-1 0,0 0 0,-1 1 1,0-1-1,-1 1 0,-1 1 0,-1-1 1,-1 1-1,-2 2 0,-1-1 0,-1 0 1,0 1-52,35-5 1,-4 6 0,-11-3 0,-5 4 0,-3 1 0,-5 0-813,-5 0 0,-2 0 1,-6 0 932,1 0 0,1 0 0,1 0 0,-4 0 0,-3 0 0</inkml:trace>
  <inkml:trace contextRef="#ctx0" brushRef="#br0" timeOffset="7">20807 13774 7015,'0'-8'159,"0"-1"0,-2 0 0,-2 2 0,-5 2 1,-1 5-1,0 5 0,3 4 0,-1 4 188,1 4 1,3 4-1,-4 5 1,1 0 0,0 2-1,-2 3 1,0 4-213,0 3 1,0 1 0,-2-1 0,1-1 0,1-3-1,0-1-194,2 1 0,-5-1 0,5 2 1,-1-4-1,4-3 0,3-3 3,1-3 0,0 1 1,0-5-1,0-2 0,0-2 1,1 0 159,3-1 1,2-5-1,4 0 1,-1-2-1,3-3 46,4-2 0,0-1 1,6 0-1,1 0 0,4 0 1,2 0-93,2 0 1,5-1 0,-2-2 0,1-3 0,-1-2-1,-2-2-385,-3-1 1,3 2 0,-3 0 0,-4-1 0,-4-2 0,-4-1 326,1 0 0,-1 0 0,-3-1 0</inkml:trace>
  <inkml:trace contextRef="#ctx0" brushRef="#br0" timeOffset="8">21254 14274 7569,'0'-8'1156,"0"-1"0,5 4-844,-1-3 1,2 3-1,-2-2 1,5 1-269,3 3 1,1-3-1,2 0 1,1 1 0,3-3-1,0 2 5,0 1 0,3-6 0,-3 4 0,0-2 0,1 1 0,1-3-25,2 0 0,-4-3 0,0 1 0,-1 0 1,-1 0-1,-1 0-97,-1 0 0,-6 1 1,-2 2-1,-1 1 1,-3-1-45,-2-2 1,-2-1 0,-4 1 0,-3 3-33,-4 5 1,-1 3 0,0 1 0,-1 0 0,1 0 0,-1 0 89,-4 0 1,-1 4 0,-4 2 0,1 1-1,0 2 74,1-2 0,-4 9 0,4-3 0,-3 2 0,1 1 0,1 0 137,-2 2 1,5 4 0,2-3 0,2 0 0,4 1-1,0-1-111,3 0 0,5 3 1,-2-3-1,5 0 1,3 0-8,2-3 0,6 3 0,1-1 0,5-2 0,4-3 1,2-3-86,2-1 1,2-6 0,-1 3 0,2-2 0,1 1 0,2-3-301,-2 0 0,-1-6 0,-4-2 0,0-2 0,-2-2 0,1-2-1951,2-1 2302,-4-6 0,3-1 0,-3-6 0</inkml:trace>
  <inkml:trace contextRef="#ctx0" brushRef="#br0" timeOffset="9">21926 14038 7569,'8'-12'31,"0"2"0,-2 1 142,-4-1 0,-2 4 0,-4 1 1,-5 4-1,-4 2 0,-4 4 129,-5 4 0,1 2 0,-1 2 0,-1 2 0,-2 3 1,-1 2-172,-1 0 0,2 4 0,4-7 0,3 1 1,5-1-1,3 1-169,1-2 1,6 3-1,-1-1 1,2-2 0,4-3-1,0-3-99,3-1 1,5-5 0,-1 4-1,3-3 1,1-2 0,1-1-5,4-2 1,-4-6 0,4-3 0,-3-2 0,-2-4 56,0-3 1,3 2 0,-1-4 0,-4 1 0,1 1 0,-2 1 26,-1-1 0,1 1 1,-5 3 444,-2 1 1,-3 6 0,-5 4-272,-4 6 0,4 4 0,0 6 0,4 2 1,1 3-1,1 2-471,4 1 0,2 3 1,6-3-1,2 1 1,1-2-1,3-1-588,1-3 1,-4-1 941,2-2 0,2 0 0,1 0 0</inkml:trace>
  <inkml:trace contextRef="#ctx0" brushRef="#br0" timeOffset="10">22149 14274 7569,'5'-13'38,"-1"0"0,-1 0 0,0 0 0,0 0 221,1-1 1,1 1 0,-4 0 0,2 0 0,3 0-72,1 0 0,-2-1 1,2 1-1,0 0 1,-1 0-1,1 1-133,1 4 0,-4-3 0,5 5 0,1 1 0,2-1 0,1 3-225,0 1 0,0 2 1,2 0-1,1 0 170,2 0 0,5 6 0,-3 2 0</inkml:trace>
  <inkml:trace contextRef="#ctx0" brushRef="#br0" timeOffset="11">22557 13998 7569,'5'-9'2485,"-1"1"-2329,0 5 1,-4-2-1,0 10 1,0 3 0,0 6-31,0 3 0,0-2 0,0 4 0,0-2 0,0 1 1,0-1-216,0 2 0,0-4 1,0 2-1,0-2-215,0-2 1,0-7 270,0-6 0,6-6 0,3-8 0,3-2 0,1-2 0,2 0 79,2-1 1,-2 5-1,2-5 1,-2 1-1,-2 1 1,0 2 143,0 5 0,1 0 0,-1 4 0,0 0-35,0 0 1,0 2 0,0 4-122,1 0 0,-7 6 1,-3 2-1,-2 4 1,-2 3 21,0 2 0,0-1 0,-2 5 0,-1-1 0,-1-1 0,0 2-201,-2-1 1,4-4 0,-2 2 0,2-2 0,2 0 0,0 1-2797,0 0 2941,0-3 0,0-1 0,0 1 0</inkml:trace>
  <inkml:trace contextRef="#ctx0" brushRef="#br0" timeOffset="12">23255 14077 7569,'-5'9'27,"0"0"0,-1 1 0,0 1 1,1 4-1,1 3 0,-2 2 0,0 2 1,-1 0-1,0 1 0,-2 2 1,0 0-1,2-2-27,1-1 0,-4-6 0,3 3 0</inkml:trace>
  <inkml:trace contextRef="#ctx0" brushRef="#br0" timeOffset="13">23255 13814 7569,'12'1'-27,"-2"4"1,-3 3-1,-1 6 27,-3 3 0,4 4 0,0 5 0</inkml:trace>
  <inkml:trace contextRef="#ctx0" brushRef="#br0" timeOffset="14">23373 14169 7569,'8'13'122,"-3"2"1,-5 1 0,0 1 0,0 0 0,0-3 271,0-1 1,0 5 0,0-1 0,0 0-543,0-3 0,2-2 1,1-5-1,1-7 22,-1-7 0,0-6 0,1-3 0,5-3 0,3-2 0,3-2 152,2-2 0,-1 3 0,5 1 0,-1 2 1,-1 3-1,0 2 61,-3 1 0,-1 5 1,-2 4-1,0 4 0,-1 4 1,-3 5-121,-5 3 0,-1 2 0,0 4 0,1 2 0,-1 2 0,-1-1-148,-2-2 0,0 3 0,1-3 0,2 0 0,1 0 89,-1-3 1,-1-2 0,-1-2 0,4-3 107,3-5 1,4-4-1,1-4 1,0-3 0,2-2-1,1 0-58,2-1 1,-1-2-1,-5-1 1,-2 1-1,-3 2 1,1 3-63,-1 1 1,-4-4 0,3 1 29,0-3 1,-5 3-1,5 2 1,-2 0 0,2 1-1,0-1 156,0-1 1,4 1 0,-1-3-1,3 2 842,1 3 0,-4-4-513,-1 4 0,-5 7 0,0 7 0,-4 2 0,-4 3-205,2-1 1,-2-5 0,0 1-1,2 1-199,2 2 1,2-3 0,4-2 74,3-1 1,4 3 0,1-3-1,0 1 1,1 2 0,-1 0 42,0-1 1,-1 1 0,-2 4 0,-1 2-1,-1 1 1,0 3-125,-4 1 1,-2 2 0,-2 5 0,0-1 0,0 0-1,-2 2 156,-2 3 1,-8-2-1,-7 5 1,-1-2-1,-4-2 1,-2 1-46,-5 0 0,-2 1 0,-7-3 0,1 2 0,-2-3-597,-3-5 0,-2 2 0,-3-5 0,-1 1 485,-4-4 0,-5 4 0,-6-1 0</inkml:trace>
  <inkml:trace contextRef="#ctx0" brushRef="#br0" timeOffset="15">21768 15274 7569,'-2'-13'143,"-1"0"0,-1 0 1,1 0-1,2-1 0,1 1 1,0 0-1,0 0 0,1-2 1,3-1-1,5-3 0,4-1-95,5-4 0,-2 5 0,6 0 0,0 2 1,-2 1-1,-1 3-311,0 2 1,-3 8-1,5-1 1,-1 3 0,1 1-1,2 0 263,2 0 0,1 5 0,1 3 0</inkml:trace>
  <inkml:trace contextRef="#ctx0" brushRef="#br0" timeOffset="16">22465 15090 7569,'-9'-9'41,"1"0"0,-3 1 0,-2 0 0,-3 3 154,-1-1 0,-2 4 1,3-2-1,-2 2 0,2 2 1,1 0-61,2 0 1,-2 5 0,-1 1-1,-1 1 1,1 3 0,1 2-64,2 1 0,1 2 1,2 1-1,3 1 0,1-1 1,3 0-157,1 2 1,2-8-1,0 3 1,2-2 0,2-3-1,5 0-28,3-2 1,5-2 0,2-6 0,2-2 0,1-5 0,0-2 70,0-3 1,-2 1 0,2 0-1,-4 0 1,-4 0 0,-1 0 290,1-1 1,-6 6-1,0-1 76,-3-1 1,3 5 0,-7 5-348,-2 8 0,-7 8 0,4 3 0,1 1 0,2 4 1,1-1-380,0-1 1,0 3 0,1-5 399,4 1 0,2 4 0,6-5 0</inkml:trace>
  <inkml:trace contextRef="#ctx0" brushRef="#br0" timeOffset="17">22834 14787 7569,'0'-8'488,"-2"0"-142,-2 3 0,-2 2 0,-4 8 1,1 9-1,-1 6 0,-2 6-91,-1 5 0,0 0 0,1 7 0,2 3 0,2 1 0,3 3-331,2 4 0,1-3 0,2 0 0,0-2 0,0-3 0,0 1-528,0-1 1,0-6 0,0-4 0,0-4 0,0-2 603,0-3 0,-6-3 0,-1-6 0</inkml:trace>
  <inkml:trace contextRef="#ctx0" brushRef="#br0" timeOffset="18">22557 15235 7569,'13'13'100,"2"-1"1,3-2 0,5-1 0,6 1 0,6 0 173,3-1 1,0 1-1,-1-6 1,-3-1-1,-1-1 1,-1-2-64,1 0 1,-7-6 0,-6-3 0,-1-4-1,-3-3 1,-1-3-131,-2-1 1,-4-2 0,-2-5 0,-1 1 0,-1 1 0,-1 2-186,0 1 0,1 6 0,-5-2 0,-2 4 1,-4 0 70,-7 1 0,0 6 0,-4 3 0,0 4 0,1 4 0,-3 5 209,-1 2 0,2 4 0,-2 3 0,-1 3 0,2 4 0,0 3 288,3 3 1,8-2 0,3 5 0,5-1 0,6-1 0,7 1-331,8-4 0,3-3 0,6-2 0,2-4 0,4-1 0,1-4-705,1-5 0,-1 0 0,-1-6 571,-1-1 0,-6-7 0,4-3 0</inkml:trace>
  <inkml:trace contextRef="#ctx0" brushRef="#br0" timeOffset="19">8475 10512 7569,'-14'13'66,"-4"0"1,4 6-1,-4 3 1,2 4-1,0 6 1,-2 8-1,2 8 1,2 8-1,1 5 1,1 5 0,2 4-1,6-32 1,0 0-1,1 1 1,0 1-1,2 0 1,-1 0-1,2-1 1,-1-2-1,1 38-184,0-2 1,1-9 0,4 1 117,4-5 0,-3-9 0,-1-6 0</inkml:trace>
  <inkml:trace contextRef="#ctx0" brushRef="#br0" timeOffset="20">8120 10788 7569,'0'-13'120,"0"0"0,0 0 1,2-1-1,2 1 1,5 0-1,1-2 1,0-1-1,-1-1 1,1 1-1,2 0 237,1-2 0,0-1 0,0-3 1,1 3-1,-1 2 0,0-1-224,0 2 1,-4 1 0,0 2 0,1 2 0,2 0 0,1 4-120,0 1 0,0-3 0,0 5 0,0 0 0,2-1-49,2 1 1,2-1-1,3 5 1,-4 2-1,-3 2 135,-2 5 1,-4 9 0,-1 4 0,1 2-1,-2 4 1,-1 1-57,0 2 1,-4 6 0,2-4 0,-3 2 0,1-1 0,1-2-909,1-3 1,5-1 0,-3-2 0,1-1 863,3-3 0,8 3 0,2-4 0</inkml:trace>
  <inkml:trace contextRef="#ctx0" brushRef="#br0" timeOffset="21">6883 12209 7569,'-13'-7'130,"0"1"1,0 6 0,-2 0 0,-1 0 0,-3 0 0,-2 1-1,-1 5 1,0 6 0,1 5 0,-3 4 0,1 2 0,1 2-1,4 3 1,5 1 0,4 3 12,5 2 0,4-5 0,4 2 0,7-4 0,3 0 1,5-2-278,2-3 1,1-8-1,4-7 1,-1-1-1,-2-3 1,-2-4-1,-2-7 180,-3-5 0,-2-10 0,-2-2 0,-2-6 0,-1-2 0,0-4 0,-2-1 0,3 0 0,-4 2 0,0 1 1,0-1-1,-3 3-101,-2 2 1,-1 3 0,0 4 0,-1 2 0,-4 6-66,-3 5 0,-5 1 0,-4 7 0,-2 5 0,0 6 0,0 8-1591,3 6 1711,-4 3 0,5 2 0,-4-1 0</inkml:trace>
  <inkml:trace contextRef="#ctx0" brushRef="#br0" timeOffset="22">7001 12261 7569,'14'-13'115,"-3"0"0,0 1 263,-3 4 1,-6 3-1,-1 11 1,-5 7-267,-3 8 1,2 4-1,-4 2 1,1 3 0,0 2-1,4 1-44,2 4 0,2-5 1,0 0-1,0-2 0,0-3 1,2-2-89,2 0 1,-1-6 0,7-3-1,4-6 1,2-5 61,0-4 1,0-2 0,1-4 0,4-5-1,1-6 1,0-6-155,1-3 1,-2-3-1,1-1 1,0-1-1,-2 0 1,-2 2 6,-4 2 0,-2 0 0,-2 1 0,-3 3 0,-1 5 279,-3 2 1,-1 6 0,-4 2-28,-2 1 0,2 3 0,-2 7 0,2 5 1,2 3-1,0 1-165,0 0 1,0 0 0,0 1 0,2 0-1,1 2 1,3 3-294,1 2 1,-3-5-1,5 3 1,1-2-1,2 1 1,1-2 310,0-1 0,1 4 0,-1 1 0</inkml:trace>
  <inkml:trace contextRef="#ctx0" brushRef="#br0" timeOffset="23">7567 12459 7569,'14'-6'103,"-6"4"0,1-2 742,1 3 0,-5 1-580,-5 0 1,-5-6 0,-5-3-1,3-3 1,1-1-75,3 0 0,2-5 0,1-1 0,1-1 1,3-3-1,5-1-62,3 2 0,1-1 1,2 5-1,1 2 0,3 2 1,1 1-467,4-1 1,0 7 0,3 3 0,1 2-1,2 2 1,5 0 336,3 0 0,2 6 0,-1 1 0</inkml:trace>
  <inkml:trace contextRef="#ctx0" brushRef="#br0" timeOffset="24">8936 12196 7569,'-1'-8'164,"-2"5"0,-3 6 0,-1 6 0,-2 4 0,0 3 0,2 3 1,-1 0 95,1 0 1,4 3 0,-3-4 0,2-2-1,-1-1 1,3-2-504,0 0 1,4-6 0,0-4 190,3-6 1,5-9 0,-1-7 0,3-1 0,-1-3 0,0-2 160,-3-2 0,1 1 0,4 0 1,0 0-1,1 1 0,-1 1 94,0 2 0,-1 6 1,-2 0-1,-3 5 1,0 3-1,-1 1-68,0 0 1,0 4 0,-3 0 0,1 6-156,-1 5 0,0 4 0,0 1 0,1 2 0,1 1 0,-1 2-45,1-2 0,5-2 1,-3-1-1,2-1 0,0-2-97,1-1 1,2-6-1,1 1 1,0-2 16,0-2 1,0-2-1,0-2 1,1-3 0,-1-2 61,0 0 0,0-1 0,2-6 0,1-2 0,3 2 57,1 2 0,-4-4 0,2 1 0,-3-1 0,-2 2 0,0 1 267,0 4 0,-6 5 0,-1-2-50,0 3 1,-5 2-1,5 7 1,-1 6-1,1 5-160,1 2 0,-4 1 0,3-3 0,-2 1 0,0 1 0,-1 1-192,-1 1 0,-1-5 0,2 4 0,2-3 0,-1-4-234,2-2 0,-3 1 1,6-5-1,1-2 1,1-2 79,3-1 1,-1-4 0,0-4 0,2-2 0,1-5 0,3 1 314,1-1 0,-2-2 0,2-1 0,-1 2 0,-3 1 0,-1 4-49,-2 2 1,0-3 0,0 4 0,-1-4 260,-3-1 1,-3 4 301,-6 0 0,-6 6 1,-3 0-1,-3 6-307,-1 6 0,0 3 1,0 2-1,0 4 0,0 4 1,-1 4-57,1 5 1,6-3-1,3 2 1,2-2-1,2-2-146,0 1 1,2-7 0,2-2 0,5-5 0,2-3 0,3-3-69,-1-1 1,4-1-1,1-7 1,-2-4-1,-1-5 1,-2-7 24,0-2 0,-1-2 1,-2-6-1,-3-1 0,-1-2 1,-3 2-103,-2 1 0,-1 3 1,0 2-1,0 2 1,0 1-1581,0-1 1720,0 5 0,0 3 0,0 7 0</inkml:trace>
  <inkml:trace contextRef="#ctx0" brushRef="#br0" timeOffset="25">10094 12064 7569,'6'-13'86,"1"0"1,2 1 0,-2 2 475,-1 1 0,-3 8 0,-7 1-543,-5 7 0,-3 6 0,-2 5 1,-4 4-1,-4 4 0,-1 3-80,1 2 1,-1 1 0,4-3 0,1 2 0,2-2 0,6-1 55,2-2 0,4-5 0,4-4 0,0-2 0,1-3 1,4-4 134,4-3 1,-2-4 0,2-4-1,1-6 1,2-8 0,2-8 82,4-6 0,-4-2 0,5-7 1,-1-1-1,-1-1 0,1-3-52,1-2 0,-4 5 0,2-4 1,-2 2-1,-2 0-115,0 2 1,0 1-1,0 3 1,-1 2-1,-2 2 1,-2 2-371,-2 3 1,-2 2 0,-4 4 0,0 2 0,0 2-1049,0 3 0,0 2 1372,0 1 0,0-1 0,0 1 0</inkml:trace>
  <inkml:trace contextRef="#ctx0" brushRef="#br0" timeOffset="26">10384 12169 7569,'13'-8'209,"0"-1"1,0 0-1,0 0 182,1 1 0,-6 3 1,1-2-1,0 0 0,0 1 1,-2-2-216,-1 1 1,3-2 0,-4-5 0,1-2 0,2-3-1,-3 0-194,1 0 1,-1-5 0,-5 4-1,0-1 1,0 2 0,0 2-52,0-1 0,-2 1 1,-2 5-1,-5 2 1,-3 2 143,-1 3 1,0 0 0,-2 7 0,-1 2 0,-1 6 0,1 6-37,1 6 0,2 5 0,0 2 0,1 1 0,3 1 0,5 0-30,2 0 0,2 4 1,2-5-1,2-2 0,5-3 1,4-5-141,5-1 1,-2-1-1,6-5 1,1-1 0,2-3-1,0-5-396,-3-3 1,3-1 0,-3-1 0,2-5 0,3-6-1139,-1-4 1665,0-7 0,7-3 0,0-8 0</inkml:trace>
  <inkml:trace contextRef="#ctx0" brushRef="#br0" timeOffset="27">10950 11709 7569,'26'-40'80,"-6"5"1,-2 2 0,-3 2 0,-2 5 0,-2 4 340,-2 3 1,-3 1 0,-6 5 0,2 1-158,2 4 1,-4 3 0,0 11 0,-7 7 0,-5 8-54,-1 4 0,-6 8 0,-2 7 0,-1 6 0,0 7 0,0 4-295,2 4 1,-3-1 0,7 0-1,2-1 1,6-4 83,2-1 0,-4-1 0,2 0 0</inkml:trace>
  <inkml:trace contextRef="#ctx0" brushRef="#br0" timeOffset="28">11371 11669 7569,'-9'0'127,"2"2"0,1 2 0,3 5 1,1 3-1,2 2 0,0 2 1,0 2-1,0-2 0,0 0 1,-1 0-1,-2 2 0,-1-2-2115,1-2 1988,-5 0 0,7-1 0,-5 0 0</inkml:trace>
  <inkml:trace contextRef="#ctx0" brushRef="#br0" timeOffset="29">11713 11669 7569,'-9'0'810,"0"0"0,1 2-728,-6 2 0,1-2 0,0 2 0,0-2 1,0-2-1,0 0 120,0 0 0,-1 0 0,1 0 0,0 1-61,0 3 0,6 4 1,2 5-1,4 0 0,1 0-155,0 0 1,6 5-1,2 1 1,4 0-1,1 1 1,2-1-127,2 0 1,-2-1 0,1-5 0,-4 0 0,-5 0-1,-1 1 108,-3-1 1,-2 0-1,-2-1 1,-4-2 0,-5-1-1,-6-1 35,-6 0 0,-3-1 0,-1-4 0,-2 3-3,-2 1 0,-4-4 0,-6 3 0</inkml:trace>
  <inkml:trace contextRef="#ctx0" brushRef="#br0" timeOffset="30">6870 13446 7569,'-13'0'83,"0"5"1,1 4 0,2 9 0,2 5 0,2 6 0,4 8 0,0 4-1,2 4 1,2 2 0,2 1 0,6-1 0,5-3 0,2-5 0,-1-4-1,-2-4-63,-6-3 0,3-12 0,-7-6 0,-3-8 1,-4-14-124,-5-12 0,-4-8 0,0-9 1,2-2-1,3-6 0,1-3 1,3-4 137,2-1 1,1-4 0,0 4 0,1 1 0,3 4 0,5 2 33,3 2 0,1 11 0,0 2 0,2 7 0,1 6 91,1 5 0,2 6 0,-2 4 0,2 3 0,0 5 0,1 8 8,0 7 1,-3 2-1,-1 6 1,-5 4 0,-3 1-1,-2 2-47,-4 0 0,-2 0 1,-4-5-1,-5-1 0,-2-3-234,-3-5 1,0-2-1,-2-2 1,-2-1-1,2-2 1,0-3-334,-2-1 0,4-2 0,-4-2 0,4 1 1,0 1-1,1-1 446,0-1 0,0-2 0,0 0 0</inkml:trace>
  <inkml:trace contextRef="#ctx0" brushRef="#br0" timeOffset="31">7383 13498 7569,'-9'-1'50,"2"-4"1,0-3 0,1-4-1,-1-3 1,1-1 0,0-3 220,3-1 1,1-2 0,2-5-1,0 3 1,2 0 0,2 2 0,5-1-194,3-2 0,5 5 0,1 2 0,-2 2 0,0 1 0,0 1-462,2 2 0,4 3 0,-3 0 1,0 5-1,1 3 104,1 1 0,-5 1 0,3 3 0,-2 7 0,1 5 0,-4 6 170,-3 3 0,0 1 1,-2 0-1,3 0 1,1-1-1,0-1 145,0-2 1,0-6-1,1 0 1,-1-6-1,0-6 1,0-2 70,0-2 1,0 0-1,2-3 1,1-4 0,0-7-1,-3-2 121,-2-3 0,-4 3 0,3-4 1,-3-1-1,-1 2 0,-3 0-92,-1 3 1,-2 2-1,-2 2 1,-2 2-1,-5 2-204,-3 3 0,-1 0 1,0 7-1,-2 2 1,-1 5-1,-1 3-23,1 1 1,-3 1 0,1 4 0,2 2 0,1 2 0,4 0 130,2 2 1,-1 0 0,5 3 0,2-1 0,3 0-1,5-1-92,4-3 1,7-1 0,3-7 0,3 1 0,4-3 0,5-2-1071,2-3 1123,-3-1 0,8-6 0,-5 0 0</inkml:trace>
  <inkml:trace contextRef="#ctx0" brushRef="#br0" timeOffset="32">8291 13261 7569,'0'-8'-50,"-1"0"1,-4 2 0,-3 3 0,-4 3-1,-1 5 61,0 4 1,-5-1 0,0 4-1,2 3 1,2 1 0,1 3 81,-1 3 1,3-2 0,2 2 0,5 0 0,2 0-1,2-2 77,0-1 1,6-1 0,3-6 0,2-2 0,3-3 0,-1-1 0,0-3 1,4-2 0,1-3-1,-2-7 1,-3-9 0,-3-7 25,-1-5 0,0-1 1,4-7-1,0-3 0,1-1-127,-1-4 0,-2 4 0,0-6 0,-3-2 0,3-3 0,0-2-381,2-2 1,-1 4 0,-2 5 0,-1 0 0,1 2-212,2 7 0,-5 7 0,-1 11 0,-1 7 522,-1 3 0,0 9 0,-4-4 0</inkml:trace>
  <inkml:trace contextRef="#ctx0" brushRef="#br0" timeOffset="33">8647 13051 7569,'13'-12'301,"-2"2"1,0 3 0,-4-1 72,-1 1 0,-2 6 0,-4 2 0,-1 9 0,-2 8 0,-3 2-223,-1 4 1,-1 2-1,-2 3 1,1 2-1,1-2 1,0-1-645,4-2 0,2 0 1,2-1-1,0-1 1,0-4-2214,0-1 2706,0-1 0,-5-11 0,-3-1 0</inkml:trace>
  <inkml:trace contextRef="#ctx0" brushRef="#br0" timeOffset="34">8897 13038 7569,'8'4'373,"1"0"-42,1-1 1,-4-7-315,-1-5 0,-10 3 0,-4 3 0,-4 6 0,-3 6 3,-1 3 1,-1 2 0,5 3 0,1 2 0,2 1 126,1 3 0,6 1 0,-1-1 0,2-2 0,2-1 0,0-1 37,0 0 1,11-1 0,3-7-1,5 0 1,3-4 0,0 0-194,0 0 0,0-4 0,4 3 1,1-1-1,-2 0-2106,-4 3 2115,4-5 0,-4 8 0,5-3 0</inkml:trace>
  <inkml:trace contextRef="#ctx0" brushRef="#br0" timeOffset="35">9384 12722 7569,'0'-13'190,"-2"3"1,-1 5-1,-3 11 1,0 10-1,-1 10 1,1 8-1,-1 4 1,1 3-26,0 3 1,2-2 0,4 5-1,0-2 1,0-4 0,0-3-551,0-3 0,1-1 0,2 1 0,2-4 385,-2-4 0,-8 0 0,-2-1 0</inkml:trace>
  <inkml:trace contextRef="#ctx0" brushRef="#br0" timeOffset="36">9120 13051 7569,'2'-13'102,"2"0"0,5-1 0,3 1 1,2 0-1,4 0 0,5 0 264,6 0 1,5-1-1,6 1 1,-2 0-1,-2 1 1,-2 2-292,-2 1 0,3 5 1,-6-3-1,-4 1 0,-6 3 1,-4 1-14,-2 2 1,-1 2 97,-4 2 1,-2 8 0,-6 7-1,-1 0 1,-4 2 0,-2-1-133,0 3 0,-1 1 0,6-1 0,-3-1 0,2 1 0,2 1-451,1-2 1,0 1-1,1-4 1,2 0-1,3 0 1,1-3 422,4-1 0,0-2 0,2 0 0</inkml:trace>
  <inkml:trace contextRef="#ctx0" brushRef="#br0" timeOffset="37">9818 12959 7569,'7'1'84,"-4"4"0,-6 3 0,-6 4 1,-1 3 71,1 2 1,4-1 0,5 5 0,0-1 0,0-1 0,1 0-258,3-3 0,4-3 1,5-2-1,1-4 1,3-1-1,0-3-7,-1-2 0,0-1 0,0-1 1,2-4-1,-3-3 0,-4-6 102,-2-3 1,-6-4-1,1-3 1,-2 0 0,-2 2-1,0 0-59,0 2 0,-6-3 0,-3 5 0,-3 2 0,-1 3 0,0 2-398,0 3 0,-5 5 463,1-2 0,-1 4 0,5 1 0</inkml:trace>
  <inkml:trace contextRef="#ctx0" brushRef="#br0" timeOffset="38">10147 12893 7569,'0'13'115,"0"-4"0,0 0 1,0 1-1,0 2 285,0 1 1,1-2-132,4-2 0,2-3-167,6-6 1,-1-1 0,-2-2-1,-1-2-141,1 2 0,2-2 0,2 0 1,3 1-1,0-1 0,-1 1-17,-1 1 0,-2 2 0,2 1 0,1 0 0,1 0 1,1 1 70,1 3 0,-5 4 0,4 5 1,-3 0-1,-2 2 0,-2 1-294,-2 1 0,1 2 1,-5-3 278,-2 2 0,4-1 0,0-3 0</inkml:trace>
  <inkml:trace contextRef="#ctx0" brushRef="#br0" timeOffset="39">10028 12564 7569,'-13'0'522,"0"0"0,0 0-94,0 0 0,5 2 0,4 2 0,3 5 0,1 2 0,1 3-428,3-1 0,4 0 0,5 0 0</inkml:trace>
  <inkml:trace contextRef="#ctx0" brushRef="#br0" timeOffset="40">11608 12604 7569,'-5'-15'80,"-1"-1"0,1-2 0,-3 2 1,1 2-1,-3 0 0,-2 3 1,-1 1-1,0 2 0,-2 2 1,-1 3-1,-3 2 0,0 2 1,-1 4-1,0 5 117,1 6 1,-4 2-1,3 8 1,-1 6-1,2 5 1,2 5 0,-1 5-165,2 5 0,3 10 0,3-2 0,2 0 0,2-2 0,3-1-582,2 0 1,1-1 548,0-8 0,0 3 0,0-4 0</inkml:trace>
  <inkml:trace contextRef="#ctx0" brushRef="#br0" timeOffset="41">11042 12853 7569,'1'-13'100,"4"0"0,3 0 0,4 1 1,1 2-1,0 3 224,1 1 1,3-3 0,2 5 0,2-1 0,1 1-1,-1 0-72,1 1 0,-4 1 1,2 2-1,-1 0 1,-2 2-1,-3 2-77,-1 5 1,0 3 0,1 1 0,-1 0 0,0 0 0,0 2-168,0 2 1,-4-1-1,0 6 1,0 2-1,-1-1 1,0 0-223,-2-1 1,4-6 0,-1 3-1,2-1 1,4-2 0,1-3-12,1-3 0,7-7 0,-2 2 1,3-5-1,1-5 0,-1-3 383,-3-4 1,-3-1 0,-6 0-1,-1-1 1,-4 1 0,-3 0 106,-4 0 1,-1-2 0,-1-1 0,-4-1 0,-2 1-374,0 1 1,-5 2 0,5 0 0,-1-1 0,3 3-471,-1 2 0,3-1 1,-6 5-1,-1 2 240,-2 2 0,-2 2 1,-3 4-1,0 4 1,1 2-1,1 2-730,2 1 1068,0-1 0,0 6 0,0 1 0</inkml:trace>
  <inkml:trace contextRef="#ctx0" brushRef="#br0" timeOffset="42">11937 12932 7569,'0'9'2818,"0"0"-2626,0-6 1,4-13 0,2-12-1,1-5 1,2 0 116,-2 0 0,5 1 1,-2 0-1,5-1 0,2 3 1,1 0-187,1 2 0,1 8 1,7-1-1,1 6 1,2 3-1,5 3 42,3 2 1,6 0-166,0-4 0,6-2 0,-3-6 0</inkml:trace>
  <inkml:trace contextRef="#ctx0" brushRef="#br0" timeOffset="43">8291 13985 7569,'-7'0'61,"-5"1"0,5 4 0,0 4 0,1 4 0,1 4 0,-1 5 0,1 4 0,-1 4 0,3 2 0,1 0 0,2 2 0,0-2-135,0 0 1,2-4 0,1-5-1,3 1 1,-1-5 0,1-3 73,-3-3 0,5 0 0,-1 0 0</inkml:trace>
  <inkml:trace contextRef="#ctx0" brushRef="#br0" timeOffset="44">8331 13722 7448,'-12'6'176,"2"4"0,2 4 0,3 5 1,2 2-1,1 2-723,2 2 0,0 2 547,0-1 0,0 0 0,0 0 0</inkml:trace>
  <inkml:trace contextRef="#ctx0" brushRef="#br0" timeOffset="45">8449 14077 8606,'7'-1'72,"-1"-4"0,-1-5 0,-1-5-21,-1-2 0,-2-5 0,-1 3 0,0 0 1,2 0-1,1 3 0,1 1 0,-1 2 152,-1 0 1,2 4-1,2 2 1,1 1-170,3 3 0,2 2 0,3 1 1,1 1-1,1 3-51,-1 5 0,1 3 0,-1 1 1,3 0-1,0 2 0,0 1-233,-3 1 1,-3 5 0,-3-4 0,-3-1 0,1 1-1,-2-1-1369,-1 0 1619,0-3 0,-5 5 0,0 2 0</inkml:trace>
  <inkml:trace contextRef="#ctx0" brushRef="#br0" timeOffset="46">9015 13735 7569,'-9'4'-3,"0"2"0,-1 1 0,-1 5 0,-3 4 0,1 8 1,0 3 318,0 4 0,1 6 0,2-2 0,3 3 0,1 0 0,3-2 1,1-1-338,2 2 1,0-5-1,2-1 1,1-3-1,3-2 1,0-1-1,1-3-333,0-5 0,-2-7 0,2-4 0,-1-4 292,-3-8 0,-2-10 0,1-6 0,0-3 0,3-3 265,-2-2 0,-2-4 0,-1-7 0,0-1 0,2-4 0,1 1-46,1 0 1,6 1 0,-1 6 0,3 3 0,1 4 0,-1 5-52,-4 4 1,4 7-1,-3 8 1,3 1-184,1 3 1,-5 3-1,0 4 58,-2 5 0,-2 4 0,-4 3 0,0 3 1,0 0-1,0 2 8,0-1 0,-6 1 0,-3 1 0,-4-3 0,-3-2 0,-3 1-281,-1-2 1,-1-1 0,-2-2 0,2 0 0,2 0 0,3-1 291,2-3 0,0 2 0,1-3 0</inkml:trace>
  <inkml:trace contextRef="#ctx0" brushRef="#br0" timeOffset="47">9199 13735 7569,'0'9'28,"0"-1"1,-1 1 0,-2 0 0,-3 0 0,0 1 0,0 3 164,3 5 0,2-4 1,1 4-1,0-3 0,0-2 1,1 0 38,4 0 1,2-4-1,6 0 1,0-1 0,1 0-1,0-4-74,4-3 1,-4-1-1,4 0 1,-3 0-181,-2 0 0,-6-5 0,-3-4 1,-2-4-1,-2-3 0,0-3-242,0-2 1,0 4 0,0-5 0,0-2 0,1-1-383,4-1 0,-2-2 0,5-1 646,3-2 0,6-11 0,4 1 0</inkml:trace>
  <inkml:trace contextRef="#ctx0" brushRef="#br0" timeOffset="48">9634 13419 7501,'0'-6'293,"0"6"1,0 9-10,0 7 0,-5 5 1,-1 5-1,0 2 0,-1 1 1,1 3-1,0 0-128,4 0 0,0 4 0,2-4 0,0 0 0,0 1 0,0 0-1506,0-1 0,0 3 1350,0-4 0,-6 5 0,-1-2 0</inkml:trace>
  <inkml:trace contextRef="#ctx0" brushRef="#br0" timeOffset="49">9410 13748 7569,'0'-13'166,"6"4"0,2 0 0,6-1 0,2 0 0,3 1 0,0 5 342,0 2 0,3 2 0,-3 0 1,0 0-1,1 0 0,1 2-544,2 2 0,-4-1 0,0 6 0,-1 0 0,1-1 36,1 1 0,-4-6 0,3 3 0</inkml:trace>
  <inkml:trace contextRef="#ctx0" brushRef="#br0" timeOffset="50">10831 13524 7569,'-1'14'110,"-4"-1"1,-3 0 0,-4 0 0,0 2 0,2 1 0,1 1 0,-1 1-1,-2-1 1,-1 1 0,0-1 0,0 1 0,0 0 0,-1-1 0,1 1-35,0-1 1,-2 5 0,-1-3 0,-1 2-1,-1 1-76,-1-2 0,-1 5 0,-7-5 0</inkml:trace>
  <inkml:trace contextRef="#ctx0" brushRef="#br0" timeOffset="51">10502 13656 7569,'9'-6'0,"0"-1"0,1 0 34,2 2 1,1 4-1,0 2 1,0 4 0,2 3-1,1 4 1,1 1 574,-1 0 0,3 0 0,-1 2 1,0 1-1,-1 2 0,1-1-507,-2 2 0,3-3 0,-2 5 1,-1-1-1,-1-1-1346,-2 0 0,0 0 1244,1-1 0,-1-4 0,0 5 0</inkml:trace>
  <inkml:trace contextRef="#ctx0" brushRef="#br0" timeOffset="52">11937 13617 7569,'-6'-8'65,"4"-3"1,-3 2-1,-1-1 1,-2-1-1,0 4 1,-1 1-1,-1 3 1,-2 2-1,-1 2 1,0 2 101,-1 2 1,-3 6 0,-1 1 0,1 5 0,-1 4 0,1 2 0,-1 2-269,-1 1 0,3 1 0,-4-1 1,2-1-1,5-3 0,4-5 0,3-2-45,3-2 1,3-1 0,5-3 0,3-5 0,6-4 0,3-6 35,5-7 1,7-6-1,1-6 1,-4 0-1,-4 0 1,-3-2 152,-3-1 0,-1 5 0,-2 2 0,-2 2 0,-2 3 0,-3 3 577,0 4 1,-5 2-487,4 2 0,1 10 0,-2 1 0,-1 8 0,0 8 0,0 3 38,1 1 0,2 6 0,-3 4 1,1 2-1,-1 1 0,-1 2-139,-2 3 1,0-3-1,-2 1 1,-2-4-1,-5-4 1,-3-1-241,-1 1 0,-4-6 0,-2 0 0,0-5 1,-2-1-1,1-2-115,-4-2 0,1-3 1,0-4-1,2-2 1,2-5-893,3-2 1214,1-2 0,2-6 0,0-1 0</inkml:trace>
  <inkml:trace contextRef="#ctx0" brushRef="#br0" timeOffset="53">12134 13577 7569,'0'13'86,"0"0"0,0 2 0,0 1 0,-1 3 0,-2 0 129,-2 0 0,1 4 0,4-2 0,-2 1 0,0-2 0,-3-1 1,2-1-193,2 1 0,2-4 0,2 2 0,2-2 1,-1-4-509,2-2 1,-3 1 484,5-5 0,-5 5 0,3-3 0</inkml:trace>
  <inkml:trace contextRef="#ctx0" brushRef="#br0" timeOffset="54">12239 13551 7569,'8'6'-29,"-2"1"1,-2 2 0,0-1 0,-1 3-1,0 0 1,0 3 0,1-1 365,-1 0 1,0 0-1,0 0 1,3 2 0,0 1-1,1 1 1,1-1-228,2-1 1,2-2 0,1-1 0,0-2 0,0-3 0,0-1-196,0-3 0,0-3 0,1-4 0,-3-5 2,-2-3 0,-3-2 0,-5-4 0,2-2 0,2-2 0,-2 0 79,-2-1 1,-1-2-1,0-2 1,0 3-1,0 0 1,2 2-209,2-1 1,-3 4 0,5 1 0,-1 4 0,1 1-1230,1-1 1441,-4 7 0,3 1 0,-6 6 0</inkml:trace>
  <inkml:trace contextRef="#ctx0" brushRef="#br0" timeOffset="55">12582 13643 7569,'13'0'-47,"4"0"0,2 0 0,0 0 1,0-2-1,-3-2 0,-1-3 366,-2-1 1,0-3-1,0 2 1,-1-3 0,-2-2-1,-1-2-283,1-2 0,-4-4 0,0 3 0,-1-1 0,-1-2 1,-1 1-157,-2 4 1,-2 2 0,-4 3 0,-5 4 79,-6 3 0,1 4 0,-1 2 1,5 4-1,3 3 50,3 4 1,0 1 0,5 2 0,0 2 0,0 4 0,2 1 47,2 0 0,3-2 0,6 4 1,-1-4-1,-2-1 0,-1-1-182,1 1 0,1-5 1,-1 4-1,-1-4 0,-1-1 1,0 1-1528,-4-1 1651,3-6 0,1 5 0,5-5 0</inkml:trace>
  <inkml:trace contextRef="#ctx0" brushRef="#br0" timeOffset="56">13029 13524 7569,'0'14'57,"-4"-1"1,-1 0 0,2 0-1,2 2 1,1 1 0,0 1 0,0-1 120,0-1 0,0-2 0,0 0-256,0 0 0,1-5 0,2-5 1,3-8-1,1-6 119,4-5 0,0-8 1,2 4-1,2-2 1,1 0-1,2-2 156,-2 0 0,3 3 0,-2 4 0,-2 2 0,-3 3 0,-4 4 112,3 3 1,-4 4 0,0 2 0,-1 4 0,-3 5-205,-1 6 0,-2 4 0,0 8 0,0 1 1,-2 2-1,-1-2-197,-1-1 0,-1-6 0,5 0 92,0 1 0,6-4 0,2 0 0</inkml:trace>
  <inkml:trace contextRef="#ctx0" brushRef="#br0" timeOffset="57">14187 13643 6864,'0'14'198,"-1"5"0,-2 8 0,-3 6 0,0 7 0,-1 2 0,1 4 0,-1-1 1,1 2-1,0-3 0,3-2 0,2-6 0,1-2 0,0-6-295,0-5 1,-2-7 0,-1-13 69,-1-12 1,-1-10 0,5-11-1,0-5 1,0-3 0,0-3-1,0-3 57,0-4 1,0 1-1,0-1 1,0-4 0,2-2-1,1-1 40,1 4 0,11 0 0,-2 7 0,2 3 0,1 4 0,0 7-4,1 2 0,1 3 0,-4 1 0,3 4 0,0 2 0,-1 5 7,-1 3 1,-2 7-1,0-1 1,-1 4-1,-2 4 92,-1 5 1,-2 8-1,3 7 1,-2 5 0,-3 6-1,-2 3-111,-1 2 1,-2-2-1,0-2 1,-2-2-1,-2-2-164,-5-3 0,-2-2 0,-4-6 0,-1-2 1,-3-1-1,0 0-519,0-2 1,1-6 0,5-3 0,0-1-1350,0-3 1978,5-2 0,-3-1 0,3 0 0</inkml:trace>
  <inkml:trace contextRef="#ctx0" brushRef="#br0" timeOffset="58">14595 13472 7569,'0'-9'197,"-1"2"1,-4 1 82,-3 3 1,-3 3-1,1 3 1,1 3 0,0 1-1,1 3-279,-1 2 0,0 3 1,-3 1-1,2 3 1,1 0-1,1 1-46,0 1 1,-2-4-1,6 4 1,1-1 0,1-1-1,2 0-170,0-3 0,0-6 0,2-2 0,2-2 159,5-4 0,3-7 1,1-7-1,0-6 0,-1-1 1,-2 0 139,-1 3 1,-1-3 0,6 2-1,-3 1 1,0 1 0,-3 2 95,3 0 0,0 5 0,1 3 0,-2 0 0,-1 1 0,1 1-61,2 1 0,1 2 0,0 0 1,0 2-1,1 1-232,-1 1 1,-4 6-1,-1-1 1,1 3-94,-2 1 1,-1 0 0,-6 0 0,0 1-1,0-1-188,0 0 0,0 0 0,2-1 360,2-4 1,3-2 0,7-7 108,-1-4 0,-2-2 1,0-6-1,-4 0 0,-1 0 1,-3-2 170,-2-2 0,-1 2 0,2-4 0,1 1 0,1-1 0,0-1-143,2-3 1,0 4 0,4 0 0,-1 1-1,1 2 1,2 3-189,1 3 0,-4 2 1,1-2-1,3 3 1,3-1-1,2 2-238,1 1 0,-4 0 0,2 5 0,-2 0 1,-1 2-1,2 1 7,2 1 1,-5 6 0,-4-1 0,1 3 0,2-1 165,1-2 507,-6 3 257,-1-11 1,-7 5 0,-4-6-294,-3 0 0,0 6 1,-1 3-1,-1 3-241,-1 1 0,-1 0 0,3 0 0,3 0 1,2 0-279,-1 0 0,1-4 205,4 0 0,2-6 0,0 0 0,4-6 1,2-6 147,2-3 1,-3-1-1,2 0 1,1 0 0,0 0-1,1 0-40,-3 0 1,0 4-1,2 1 1,-1 1-88,1 0 0,-3 4 1,1 0-1,-3 6 0,-2 7 1,-1 6-9,-2 6 0,1 3 1,2 1-1,2 1 1,-2-1-1,-2 0-290,-1 1 1,1-3 0,2-2 0,3-4 0,0-4-669,0 0 1,0-6 0,-2 0 937,5-2 0,3-14 0,1-6 0</inkml:trace>
  <inkml:trace contextRef="#ctx0" brushRef="#br0" timeOffset="59">15490 13432 7569,'0'14'176,"0"-1"0,0 0 0,-1 1 1,-2 3-1,-3 2 0,0 0 1,-1 1 98,-1 0 0,1 1 1,-2 1-1,3-5 1,2-2-1,0-2-110,1 0 1,1-4 0,4-2-185,2-1 1,-1-7 0,6-9 0,1-7 0,2-3 0,2-2 41,4 0 0,-2 0 1,4-4-1,1 0 1,-2-1-1,1 1 34,1 0 1,-5 5 0,3 4 0,-1 2 0,-2 2-67,-5 0 0,1 7 0,-8 6 0,-1 9 51,-1 7 1,-7 0 0,0 6 0,-1 0 0,0 0 0,1-2-39,0-1 1,3 3 0,-2-4-1,2-2 1,2-2-187,0-1 1,6-5 0,3-4 146,3-2 0,1-2 1,0-2-1,0-2 1,0-5-1,0-3 30,1-1 0,-1 0 0,1-2 1,2 1-1,1-1 0,-4 3 117,-3 1 0,-1 3-3,4 0 0,-6 6 0,-2 2 0,-3 7-74,3 5 0,-4-3 0,5 0 0,-1 1 0,0 2-162,3 1 1,-1 0 0,2 0 0,-3 0 0,-2 0-215,0 1 1,1-1 0,-5 0 0,0 0-1,0 0 341,0 0 0,-6 6 0,-1 2 0</inkml:trace>
  <inkml:trace contextRef="#ctx0" brushRef="#br0" timeOffset="60">16227 13551 7569,'9'0'155,"0"0"1,1 0 0,2-2 0,1-1 0,0-2-1,0-1 1,0-2 0,0 1 0,-1-3 0,-3-2 0,-3-1-46,0 0 1,-5-5 0,2 1-1,-6 2 1,-6 3 0,-4 5-99,-5 1 1,2-2 0,-4 3 0,-1 2 0,2 2 0,0 1-68,3 0 1,2 1 0,1 2 0,1 3 0,3 1 92,5 4 1,-2 0 0,1 4 0,3 1 0,2 3 0,2 0 34,3 0 1,5 3-1,-1-3 1,1 0 0,0 1-1,1-1-89,3 0 1,-1-1 0,6-5 0,-1 0 0,1 0 0,1 0-434,4 1 0,1-7 0,1-3 0,0-2 0,1-4 449,-1-2 0,0-9 0,1-8 0</inkml:trace>
  <inkml:trace contextRef="#ctx0" brushRef="#br0" timeOffset="61">16753 13117 7738,'-13'7'182,"5"5"0,-1-2 0,-1 6 1,-2 7-1,-1 7 0,0 3 0,-1 4 23,1 2 0,0-5 1,0 8-1,1 1 1,2-2-1,3-1-489,1 0 0,1-5 0,5-1 0,0-2 284,0-3 0,0-1 0,0-2 0</inkml:trace>
  <inkml:trace contextRef="#ctx0" brushRef="#br0" timeOffset="62">16503 13511 7569,'14'8'206,"-4"-3"0,3-5 1,6 0-1,4 0 1,4 0-1,-1 0 24,0 0 1,5-1 0,-2-2-1,-2-3 1,-4-1 0,-1-2-130,-2 2 0,-2-5 0,-8 3 0,-2-2 0,-3-2 1,0-1-325,1 1 1,-5 0 0,2 0 0,-4 0 0,-5 1-1,-2 2-88,-2 1 0,-2 6 1,-1-1-1,0 2 0,0 2 205,0 0 0,4 2 1,2 2-1,1 5 1,3 4-1,1 3 155,2 2 0,0 5 0,2-1 0,2 3 1,4 1-1,0 0-128,1 1 1,-4-5 0,2-2 0,0 1 0,1-2-4,2 0 0,-4-6 1,-1-6-1,1-3 251,3-5 0,3-6 0,1-9 1,0-3-1,2-2 0,2-2 67,5-2 0,2-4 0,-1 1 1,-3 3-1,-1 0-47,-2 0 1,2 5 0,-2 2 0,-2 4-1,-4 1-201,-2-1 0,-4 7 0,3 3 0,3 2-655,0 2 1,-2 5 666,0-1 0,0 6 0,4-2 0</inkml:trace>
  <inkml:trace contextRef="#ctx0" brushRef="#br0" timeOffset="63">17385 13353 7569,'0'-8'92,"-1"0"0,-4 1 0,-3 1 1,-4 0 134,-1 3 0,0 3 0,-1 5 0,0 2 0,-2 2 0,-2 0-168,2 1 1,1 2-1,2 1 1,2 0-1,2 0 1,4 0-12,4 0 1,1 1 0,0-1-1,1 0 1,4 0 0,5 0 91,6 0 1,-1 2 0,2 1 0,-4 2 0,-2-2 0,-4-2 101,-1-1 0,-2 2 1,-4 1-1,-1 2 1,-4-2-1,-3-2-298,-4-1 1,-7 5-1,-3 0 1,-3-2-1,-1-2 1,-1-2 55,1-3 0,0 2 0,-1-3 0</inkml:trace>
  <inkml:trace contextRef="#ctx0" brushRef="#br0" timeOffset="64">18583 13261 7569,'-13'-13'115,"-1"0"1,1 0 0,0 1-1,0 2 1,-2 3 0,-1 1-1,-3 3 1,-1 1 0,-4 2-1,0 0 1,-3 2 0,1 1 0,-2 4-1,-1 5 1,-3 7 1239,-2 4-1207,-1 9 0,-3 2 1,4 5-1,8 1 1,8-1-1,8 1-15,6-1 1,10-5 0,8-3 0,13-5 0,12-4 0,11-5 0,7-3-172,3-6 0,-8 3 1,3-7-1,-4-1 1,-6-3-1,-4-6 184,-6-7 0,-4-2 1,-9-7-1,-5 0 1,-2 0-1,-3 1 91,-4-3 0,0-5 0,-5-2 0,1 2 1,-1 0-1,-2-2-455,-1-4 0,-3-3 0,-4-2 0,-6 2 0,-3 3 0,-3 5-168,-3 2 0,-3 9 0,-1 4 1,-2 7-1,-1 3 0,-3 7-214,-2 5 0,5 9 0,-2 3 600,3 1 0,2 2 0,0 5 0</inkml:trace>
  <inkml:trace contextRef="#ctx0" brushRef="#br0" timeOffset="65">18214 13511 7569,'-13'0'270,"0"0"1,4 0-1,3 0 1,6 0-1,11 0 1,8 0-1,7-1 1,8-4-1,8-3 1,9-4-1,5-1 198,2 0 0,-4 4 1,3 2-1,-4 1-468,-5 3 0,3-4 0,-4-1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9T16:15:22.970"/>
    </inkml:context>
    <inkml:brush xml:id="br0">
      <inkml:brushProperty name="width" value="0.05292" units="cm"/>
      <inkml:brushProperty name="height" value="0.05292" units="cm"/>
      <inkml:brushProperty name="color" value="#FF0000"/>
    </inkml:brush>
  </inkml:definitions>
  <inkml:trace contextRef="#ctx0" brushRef="#br0">17438 4947 7569,'0'-8'85,"0"-3"1,0 0 0,0-3 0,1-5 0,4-2 0,2-2 0,2-2 0,0-1 0,1-1 0,1 0 0,3-3-1,-1 0 188,0 1 1,0-5-1,0 0 1,2-2-1,2-2 1,5-3-1,3-2 1,2 0-231,-1-1 1,6-2-1,2 3 1,1-6 0,0-2-1,1-1 1,2 0-671,2 4 0,-6-2 1,-4 7-1,-2 2 627,-2 4 0,7-1 0,0 4 0</inkml:trace>
  <inkml:trace contextRef="#ctx0" brushRef="#br0" timeOffset="1">17293 4591 7569,'-13'0'178,"0"-1"0,0-2 0,1-3 54,3-1 0,5 4 1,7 0-1,1 7 1,-1 8-1,-2 6 1,-1 2-109,0 4 0,0 0 0,0 3 0,0 0 0,0 3 1,0 0-1,2 0-181,2-3 0,-1-5 0,5-1 0,-1-2 1,0-3 17,3-1 0,2-2 1,1 0-1,0 0 1,1-1-1,-1-2 83,0-1 0,0-6 0,0 1 1,0-3-1,1-1 107,-1 0 1,0-1 0,0-5 0,0-6 0,0-5 0,2-2 31,2 0 0,4-9 0,5 2 0,1-3 0,0-4 0,3 0-144,0-1 0,5 1 1,-4 3-1,-2 0 1,-1 0-1,-3 3-144,-3 0 1,3 1 0,-3 0 0,1-1 0,1 1 104,-3 0 0,1-1 0,5 1 0</inkml:trace>
  <inkml:trace contextRef="#ctx0" brushRef="#br0" timeOffset="2">6343 7973 7569,'0'-14'75,"0"1"0,0 0 0,0-2 1,0-1-1,0-1 0,0 1 1,0 1-1,0 2 0,-1 0 1,-2-2-1,-3-1-66,-1-1 0,2-2 0,-3 1 1,-1-4-1,0-3 0,0-1 1,-1 0-19,-2-1 1,-1 1 0,-1 0 0,-4-1-1,-4 1 1,-3 1 0,-2 2 14,-4 1 0,-4 1 0,-9 0 0,-4 2 0,-4 1 0,0 0 0,-2 2 20,-3 2 1,1 2-1,-5 2 1,-2 3-1,-3 1 1,-3 1-41,-1-1 1,-2 5-1,4-3 1,-5 4 0,35 1-1,0 1-30,-2-1 0,-1 2 0,-3 4 0,0 1 1,1-2-1,-1 1 0,-2 0 0,1 0 1,-1 1-1,0 0 0,0 0 0,1 0 35,1 1 1,0 0 0,-4 1-1,0-1 1,1 0 0,0 0 0,0 1-1,-1 0 1,3 1 0,0 0 0,1 0-1,1 0 50,2 0 0,0 1 1,-2 1-1,0-1 1,0 1-1,0 0 0,0 1 1,0 0-1,1 1 1,2-1-10,1 2 1,2-1 0,0 1 0,1-1 0,-33 13 0,34-14 0,0 1 0,0 1 0,1 0 0,-33 16-55,1 0 0,9 0 1,3-2-1,1 2 0,5 0 1,1 2 66,5-1 1,2-2-1,5 3 1,4-1-1,4 1 1,2 2 9,3 2 0,-2 2 0,7-1 0,2 1 1,4 1-80,2 3 1,6-6 0,-2 4 0,4 0 0,2-1 0,4 0-10,4-1 1,4-1 0,3 1 0,3 1 0,0 1 0,1 2 96,1-2 0,1-1 0,4-1 0,0 1 1,2 1 88,3 2 1,-2 0 0,6-5 0,2 1 0,1-1 0,1 1-75,1-1 0,7 0 1,4 1-1,6-1 1,3-1-1,-28-19 1,2-1-107,2 0 0,1-1 0,-3-3 0,2 0 0,4 0 0,2 0 0,0-3 0,1-1 0,2 0 0,0-1 0,2 0 0,0-1 4,0-1 1,-1 0-1,0 1 1,-1 0 0,0 0-1,1 0 1,-2-1-1,1-1 1,0 1 0,1 0 84,-2-2 0,1 0 0,-3-1 0,-1 1 0,1 0 0,-1 0 0,0-1 0,0-1 1,0 0-1,0 0 0,2-1 0,-1-1-8,1 0 1,0-1 0,2 1 0,0-2 0,2 1 0,2-2 0,2-2 0,0-1 0,4-3 0,0-2-1,3-1 1,1-1-118,2-1 0,-1-1 0,2-1 0,-1-2 0,-1 1 1,-1-1-1,1-1 0,0-1 0,0 0 0,1 0-11,1-1 0,-1-1 1,0-2-1,-1-2 1,-2 1-1,0-2 1,-2 0-1,-1 0 1,-1-1-1,-1 0 1,-3 1-1,-1 0 54,-1 1 1,-1-1 0,-4 1 0,-1-1 0,-2 0 0,-1-1 0,-3 1 0,0 0 0,-2 0-1,-1-1 1,-1 1 0,-1 0 82,-3-1 1,1 1 0,-1 0 0,-1-1 0,17-25 0,-1-2 0,-4-2 0,-4 1-33,-4 3 1,-9 0 0,-5 4 0,-4-5 0,-4-3-140,-4-1 0,-4 0 1,-1 5-1,-1-1 0,-4 0 1,-4 2-95,-2 3 1,-2-3-1,-2 4 1,-3-1-1,-5 0 1,-6-1-143,-6 3 1,-11 2-1,-6 7 1,-10 5-1,28 17 1,0 1 343,-3 0 0,-1 3 0,-1 4 0,0 2 0,1 1 0,0 2 0,-35 8 0,3 12 0,0 5 0</inkml:trace>
  <inkml:trace contextRef="#ctx0" brushRef="#br0" timeOffset="3">12226 13353 6651,'-9'-7'659,"2"1"1,1 0 0,2-1 2374,-2 0-2838,5 1 0,-5 7 0,7 2 1,2 3 99,2 1 1,5-2 0,-1 2-38,2-1 0,-2 3 1,0-3-1,1-1 1,2 1-80,1-3 0,-4 3 0,-1-1 0,3-3 0,2 0 0,3-2-95,1 0 0,2 0 0,-2 0 0,2 0 0,1 0 0,3 0 49,2 0 1,0 0 0,-1 0 0,-3 0 0,3 0 0,1 0 11,1 0 0,0 0 0,1 0 0,0 0 0,4 0 0,4 0-19,3 0 1,3 0 0,2 0 0,2 0 0,0-2-104,1-2 0,3 3 0,0-4 0,0 4 0,1 1 0,-3-2-36,-2-2 1,-1 2 0,-6-2 0,-1 3 0,-4 1 0,-1 0-45,-2 0 0,-3 1 0,1 2 0,1 1 1,2-1-1,-2-1-9,-1-2 0,3 0 1,1 0-1,2 0 0,2 0 1,1 0 70,-2 0 0,3-5 0,-4 1 1,1 1-1,0 0 0,0 0 40,-2-1 1,0-1-1,-8 5 1,-2 0-1,-1 0 1,0 0-47,-2 0 1,1 0-1,-5 0 1,1 0-1,1 0-78,1 0 1,-3 5-1,4-1 1,1-1-1,-2-1 1,0-2-29,-3 0 0,3 4 1,0 0-1,0-1 1,0-1 112,-3-2 0,3 0 1,-1 0-1,-2 0 0,-2 0 1,0 0-17,-1 0 1,0 0 0,0 0 0,0 0 0,0 0-64,1 0 1,-1 0-1,0 1 1,0 2-1,0 2 1,0-3-23,1 0 0,-1-2 1,1 0-1,2 0 0,2 0 1,-2 0 106,-1 0 0,-2 0 1,0 0-1,0 1 0,0 2-30,0 2 1,-4 1 0,0-4 0,1 3-1,0-1-104,-1 2 1,3-4 0,-3 2 0,2-3 0,3-1-84,-1 0 1,0 0-1,0 0 1,0 0 136,0 0 0,1 0 275,-1 0 1,-5 0-222,1 0 0,-1 2 0,2 1 0,-1 1 1,1-1-1,2-1-127,1-2 1,-2 1 0,0 2 0,-3 1 0,3-1-707,0-1 761,2-2 0,-5-2-1,-4-2-900,-2 2 339,3-3 364,-3 5-60,4 0 0,-6 1-654,0 3 1,0 4 996,0 5 0,-6 0 0,-1 0 0</inkml:trace>
  <inkml:trace contextRef="#ctx0" brushRef="#br0" timeOffset="4">12108 13880 7569,'0'-13'0,"0"4"215,0 0 1,0 5-1,-2-5 1,-2 0 0,-5 0-1,-3 2 1,-1 1 0,0 3-34,0 2 0,4 5 1,0 2-1,-1 1 0,-2 5 1,1 3-1,1 4 0,1 1-207,-1 3 0,4 2 0,0 2 0,1-3 0,1 0 0,1-2-194,2 1 1,2-4-1,2-1 1,3-5-1,1-3 1,3-3 186,2-1 0,1-1 1,0-7-1,1-2 0,-1-6 1,0-7 158,0-4 0,0-4 0,-1 0 0,-2 1 1,-2 3-1,-1-1-154,0 1 0,-2-4 0,2 5 0,-1-1 0,-3 2 0,0 2-598,1-1 1,-3 5-1,2 4-939,-6-1 1564,-4 4 0,-6 0 0,0 6 0</inkml:trace>
  <inkml:trace contextRef="#ctx0" brushRef="#br0" timeOffset="5">12226 13906 7569,'8'-1'231,"-3"-4"1,0-4 762,-1-2 1,1 2-783,-5 0 1,0 8-1,0 1 1,0 7 0,0 5-1,0 1-78,0 0 0,0 0 0,0 0 0,1 0 0,2 1-133,1-1 1,7-4 0,-3-2-1,3 0 1,0-1 0,1 0-14,3-3 0,1-2 0,-3-1 1,0-1 18,0-4 1,-6 2-1,-1-4 1,-1 0-1,-1 0 1,-1-4 47,-2 0 1,4-3 0,-1 1-1,1 0 1,-1-1-276,0-4 0,2 3 1,-3-4-1,3 0 1,1-1-1,2-2-711,-2 0 1,5 4-1,-5-3 931,1-3 0,-2-1 0,-6-1 0</inkml:trace>
  <inkml:trace contextRef="#ctx0" brushRef="#br0" timeOffset="6">12713 14011 7569,'-9'8'249,"1"-4"1,-3-3 0,1-2 0,1-3 0,4-4 417,-1 1 0,3-5 0,-5 3 1,3-2-606,2-2 0,3-1 0,4 0 0,5-2 1,4-3-1,5-2-159,3-2 1,4 2-1,2-1 1,-1 1-1,2 0 1,1 4-94,2 2 1,1 6 0,-3 2 0,3 1 0,0 3 189,1 2 0,3 1 0,-2 0 0</inkml:trace>
  <inkml:trace contextRef="#ctx0" brushRef="#br0" timeOffset="7">13476 13814 7094,'-1'-7'161,"-2"4"1,-1 6 0,-1 5 0,1 4 0,-2 1 0,0 0 0,0 2-1,2 1 1,0 2 0,-1-2 1312,2-2-1414,2-1 0,1 1 0,0-1 0,1-2 0,2 0 1,3-4-83,1-1 0,-2-2 1,4-4-1,1-1 0,0-4 3,-1-3 0,2-10 0,-2-4 0,1-1 0,1-1 0,-2 2 42,1-1 0,1 0 0,1 1 0,-2 3 0,-1 3 0,0 1 605,-2 3-505,5 2 1,-11 4 0,4 6 0,-4 8 0,-2 3-110,-4 2 1,4 1-1,-3 0 1,1 2-1,0 2 1,-2-2-265,2-1 1,2-7-1,2 1 1,4 0 59,4-2 1,2-1 0,2-6 0,1-1 0,-1-4 166,0-4 0,4-7 0,1-1 0,0 1 0,-1 0 0,1-1 164,-2 0 1,3 1-1,-2 6 1,-1 1 0,-1-1 106,-2-2 0,0 0 0,0 3-294,1 5 1,-3 4-1,-2 6-136,-5 7 0,-2 0 0,-4 6 0,0 0 1,-4 2-32,-2-1 0,4 4 1,-3-5-1,1 0 1,3 0-1,1-3-136,2-2 0,0-5 1,2 0-1,2 0 0,5-2 145,3-3 0,5-2 1,1-4-1,-2-2 1,-1-5 289,-2-3 1,1-1 0,2 2 0,2 0-1,-2 3 1,-1-3 340,-2 0 1,-4-1-1,-1 2 1,1 1 374,-2-1 1,-1 5-641,-6 5 1,0 6 0,0 9 0,-1 1 0,-2 1 0,-1 0-190,1-3 0,1-1 0,2 0 0,0 1 0,0-1-183,0 0 1,6-6 231,3-2 1,-2-10 0,0-4-1,-1-2 1,-1-2 0,-1-1 43,0 1 0,5-4 0,-3-2 0,0 0 0,1-2 0,-1 2-101,0 0 0,0 2 0,-3 4-322,1-1 1,0 9 0,-4 5 0,0 7-2026,0 5 2382,0 1 0,0 0 0,0 0 0</inkml:trace>
  <inkml:trace contextRef="#ctx0" brushRef="#br0" timeOffset="8">14371 13840 7569,'12'-13'201,"-2"1"1,-2 2-1,-3 1 371,-2-1 0,-1 3 1,-4-1-395,-2 3 0,-3 2 0,-6 7 0,-2 5 0,-1 4 0,-2 5-77,2 3 0,2-1 0,0-1 1,3-2-1,2 1 0,5-2-195,2-2 0,2-5 0,2-2 0,2-1 116,5-3 0,7-7 0,1-5 0,-1-4 0,1-5 0,-1-4 290,1-2 0,1-3 0,-5 1 1,0 0-1,0-1 0,0 1-178,1 0 1,-1 5 0,-2 2-1,0 2 1,-4-1-894,-1 2 0,-2 4-2319,-4 8 3078,0 11 0,-6 8 0,-1 4 0</inkml:trace>
  <inkml:trace contextRef="#ctx0" brushRef="#br0" timeOffset="9">14569 13853 7569,'9'0'171,"-1"0"0,3 0 0,0 0 50,2 0 1,-1-5 0,-2-3-1,-2-1 1,-1 1 0,-1-3-130,0 0 1,-2-2 0,-4-1 0,-1 1 0,-2 0 0,-3 1-50,-1 4 0,-2-3 0,-4 7 0,-1 1 0,1 2 0,0 1-126,0 0 0,4 1 1,0 2-1,-1 3 1,0 1-1,1 3 41,5 2 1,-2 3 0,2 1 0,-1 3 0,1 0 0,-1 1 162,2 1 0,2-4 0,1 4 0,1-2 0,4-2 0,4 1-531,2-1 1,4-1-1,1-5 1,3-4-1,0-1 1,2-3 409,-1-2 0,2-1 0,4 0 0</inkml:trace>
  <inkml:trace contextRef="#ctx0" brushRef="#br0" timeOffset="10">14898 13617 7569,'-2'-8'586,"-2"4"1,3 4-428,-4 4 0,-1-1 1,2 6-1,0 1 0,-1 3 1,1 3 7,1 2 0,0 5 0,0-2 0,-1 1 0,1-2 1,0 1-338,-2-1 1,4-2 0,-4 2-1,4-1 170,1-3 0,0 5 0,0-1 0</inkml:trace>
  <inkml:trace contextRef="#ctx0" brushRef="#br0" timeOffset="11">15135 13551 7117,'0'-9'214,"-2"2"0,-1 2 1,-3 7-1,1 5 0,-1 5 1,1 1-1,1 0 1,0 0-205,1 0 0,1 5 0,2-1 0,0 0 1,0-3-1,0-1 0,0 0-10,0 1 0,0-1 0,0 0 0</inkml:trace>
  <inkml:trace contextRef="#ctx0" brushRef="#br0" timeOffset="12">15306 13695 7569,'0'-8'401,"0"-1"0,-2-1 809,-2-2 1,1 0-1089,-6 4 1,6 8-1,-3 8 1,2 5-1,-2 4 1,0 2-205,1 1 1,-4 2-1,4 3 1,2-2-1,1-1 1,-1 1 4,-2 2 0,1-3 0,4-1 1,0-2-1,0-3 0,-2-2 346,-2 0 1,1-6-1,-6 0 1,-1-2-1,-2-4-310,-1 0 0,-4-2 0,-2-2 0,0 0 0,-2-4 0,2-2 41,0-2 0,-4-2 0,2-1 0</inkml:trace>
  <inkml:trace contextRef="#ctx0" brushRef="#br0" timeOffset="13">15990 13893 7569,'0'13'7,"0"0"0,0 2 1,0 1-1,0 3 1,0 0-1,0 1 1,0 1-1,0 1 1,0 0-1,-1-2 0,-4-1 1,-3-3-1,-4-1 356,-1-2 0,0-1 1,-1-2-1,1-3 1,0-1-1,0-3 1,1-3-305,3-4 0,-1-4 1,4-5-1,0 0 1,1-2-1,2-1 1,1-3 126,2-1 0,0 2 0,2-4 0,1-1 0,2-2 0,3-1-69,2-1 0,2 0 0,1-3 0,0-2 0,0 0-81,0 0 1,5 1-1,1 6 1,0 3 0,0 3-1,-2 3-46,2 3 1,-4-1 0,3 8 0,-4 0-1,-1 2-140,1 5 1,-7 6 0,-1 9-1,-2 3 1,1 2 0,-3 2-147,0 2 1,-2 0 0,-2-2-1,0-2 1,-4-1 0,0-1-337,0 0 0,-4-3 0,2-5 0,0-4 632,-1-1 0,-6 4 0,-5-3 0</inkml:trace>
  <inkml:trace contextRef="#ctx0" brushRef="#br0" timeOffset="14">16359 13788 7741,'-9'0'525,"0"0"1,-1 0-1,-2 0-233,-1 0 1,6-2-1,2-2 1,5-5-1,3-3 1,3-1-341,1 0 0,2 1 1,4 2-1,0 1 1,1 0-1,-1 1-321,0-1 0,0 6 0,0-1 0,0 2 0,1 2 0,0 0-245,4 0 1,-4 0 0,4 0 0,-3 2 613,-2 2 0,0 3 0,0 6 0</inkml:trace>
  <inkml:trace contextRef="#ctx0" brushRef="#br0" timeOffset="15">16582 13735 7569,'6'12'-32,"2"-2"1,0-3 0,1-1 172,1-3 0,2-2 0,1-1 0,0 0 0,1 0 0,-1 0-76,0 0 1,0-1-1,0-3 1,-1-5-1,-2-3 1,-3-1-63,-1 0 0,-1 0 1,-5-1-1,0 1 1,0 0-43,0 0 1,-6 1-1,-3 4 1,-4 3 0,-3 4-1,-2 1-31,2 0 0,-3 6 0,2 2 0,0 4 0,3 3 51,1 2 1,0 2 0,-1 5-1,3-4 1,2-1 0,6-1-70,6 1 0,1-5 0,9 4 0,6-5 0,5-3 0,2-3-139,1-1 0,0-1 0,3-5 0,0 0 0,1-2 168,1-2 0,-4-5 1,1-7-1,-4-3 0,-5 0 1,-1-2 265,-2 1 0,-4 2 0,-3-2 0,-3 1 0,-1 3 466,-3 1 1,-3 4-1,-4 2-665,-5 4 0,2 10 0,-2 5 1,-1 6-1,-4 6 0,-2 3-141,-1 1 0,1-1 0,5-2 0,4-2 1,1-2-1,3-3 226,2-1 0,7-4 0,3-2 0,2-6 0,2-7 169,1-9 1,-1-4-1,0-9 1,0-5-1,0-1 1,0 0 78,1 0 0,-3-2 0,-1-4 0,-1 2 0,1 2-305,2 2 1,0-3-1,-2 3 1,-1 0 0,1 1-1,2 5-841,1 2 1,-4 8-1,-2-1 805,-1 2 0,4 2 0,-3 0 0</inkml:trace>
  <inkml:trace contextRef="#ctx0" brushRef="#br0" timeOffset="16">17267 13577 7569,'-2'9'159,"-2"0"0,-3 1 0,-2 2 226,0 1 1,6 0 0,-3 0 0,2 2 0,-1 1-1,3 3-318,0 1 1,2-2-1,0 2 1,0 1-1,0-2 1,0 1-557,0 1 1,0-5-1,0 1 1,0-2 0,0-2 488,0 0 0,0 0 0,0 0 0</inkml:trace>
  <inkml:trace contextRef="#ctx0" brushRef="#br0" timeOffset="17">17596 13656 7569,'-2'-7'251,"-2"2"1,-5 4 0,-3 1-12,-1 0 1,0 4-1,0 4 1,0 2-1,-2 6 1,-1 1-152,-1 2 0,0 5 1,7-2-1,1 3 1,1 1-1,0-1-185,4-3 0,3 1 0,2-5 0,3-2 1,5-2-1,3-1-368,1 1 0,6-6 0,1 0 0,2-2 464,0-4 0,0-6 0,5-3 0</inkml:trace>
  <inkml:trace contextRef="#ctx0" brushRef="#br0" timeOffset="18">18004 13498 7391,'-6'-7'318,"3"1"0,-6 6 0,0 1 1,1 4-1,-1 5 0,-1 6 1,-2 6-1,-1 3 51,0 1 0,-1 6 1,1 3-1,2 3 1,0 2-1,4-2-886,1-3 1,-3 3-1,4-4 1,-1 1 516,0 0 0,-4 0 0,2 4 0</inkml:trace>
  <inkml:trace contextRef="#ctx0" brushRef="#br0" timeOffset="19">17701 13735 7569,'9'-7'-36,"0"1"0,1 1 1,2 1-1,2 1 191,4 2 1,2-4 0,8 1 0,1 1 0,3 1 0,1 2 0,-1 0 27,-3 0 1,-6 0 0,-2 0 0,-2 0 0,-3 0 713,-1 0 0,-2 0-700,0 0 1,-4 2-1,-2 2 1,-3 5 0,-4 4-219,-3 5 1,-11-2 0,1 6 0,-2 1-1,0 2 1,2 1-735,0 1 1,4-1 0,1-1 754,-3-3 0,0 3 0,-3-5 0</inkml:trace>
  <inkml:trace contextRef="#ctx0" brushRef="#br0" timeOffset="20">18333 13853 7569,'13'0'428,"-4"-4"0,-3 0-168,-5 1 0,0 3 0,-9 3 0,-3 2 0,1 3 1,0 2-363,1 2 1,5-1 0,-3 0-1,1-3 1,3 3-44,1 0 0,2 2 1,2 1-1,1-1 306,1 0 1,5-4 0,-3-2 0,1-1 0,3-2 0,2 1-169,1-1 1,0 0 0,0-4 0,1-1 0,-3-3-169,-2-5 0,-2 1 1,-4 0-1,2-3 1,-2 0-1,-2-2 325,-1-1 1,0 1-1,0 0 1,0 0-345,0 0 1,4 4-1,2 2 1,0-1-2022,0 1 2103,-2 4 0,-5-3 148,-3 6 0,2 2 1,-2 2-37,2 5 0,2 3 0,0 1 0</inkml:trace>
  <inkml:trace contextRef="#ctx0" brushRef="#br0" timeOffset="21">18609 13906 7569,'6'-13'1120,"3"1"-236,2 3 1,3-1-1052,-1 6-105,-6-1 0,-1 7 394,-6 2 1,6-2 0,3 2 0,4-2 0,3-2-44,1 0 0,1 0 0,-5-2 0,0-1 0,0-1 0,1 1-111,-1 1 1,-6 4 0,-1 2-1,-2 5 1,1 3 0,-2 2 68,-2 4 0,-1-4 0,0 5 1,1-1-1,2 0 0,3-2-349,2-2 1,-4-1 311,5 1 0,-1-1 0,6 0 0</inkml:trace>
  <inkml:trace contextRef="#ctx0" brushRef="#br0" timeOffset="22">16517 12011 7569,'7'-19'163,"3"3"1,-4-4-1,1-1 1,5 1-1,3-3 1,4-2-1,1-2 1,3 1 0,2 0-1,2 0 1,-1-1-1,2 1 1,1 0-1,3-1 52,2 1 0,-5 0 1,2-1-1,-3 1 0,-4 1 1,0 3-1,-4 5-870,-1 2 0,-1 2 0,-6 0 655,-4 0 0,4-6 0,-5-2 0</inkml:trace>
  <inkml:trace contextRef="#ctx0" brushRef="#br0" timeOffset="23">16424 11788 7569,'0'-9'166,"-1"2"1,-3 2-1,-4 7 1,1 5 0,1 5-1,2 2 1,-1 3-1,2 0 1,2 1 0,1-1-1,0 1-43,0-2 1,0 0 0,0 0 0,0 1 0,1 0 0,2-3-321,2-1 1,-1-4-1,-4 0 1,2 0 223,2-2 0,3-1 0,6-6 0,1 0 0,0-2 0,4-2 220,4-5 1,3 2-1,1-2 1,2-1-1,1-2 1,3-1-85,2 0 1,-4 0 0,4 1 0,-2 2 0,-3 1-634,-1-1 470,-1-2 0,-1-1 0,0 0 0</inkml:trace>
  <inkml:trace contextRef="#ctx0" brushRef="#br0" timeOffset="24">17675 10959 8726,'0'15'66,"-2"2"1,-1 5 0,-3 4 0,1 4 0,-1 2 0,1 0 0,1 2 0,0-2 0,1 1 0,1 0 0,2-1 0,-1-3-67,-4-1 0,-2 4 0,-6 1 0</inkml:trace>
  <inkml:trace contextRef="#ctx0" brushRef="#br0" timeOffset="25">17490 11301 7569,'0'-13'113,"0"4"0,0 0 0,2-1 0,2-2 1,5 1-1,4 1 0,3 2 0,3 1 235,2 0 0,-4 4 0,5-2 0,0 4 0,0-1 1,-1-1-195,-2-1 0,3 0 0,-5 4 0,-1 1-190,-1 4 1,-3-3-1,-4 7 1,-3 1-10,-4 2 0,-1-3 0,0 0 0,2 1 0,1 2 0,1 1 0,0 0 1,-4 0-1,0 0 0,0 0 1,2 1 87,2-1 0,-1 0 0,6 0 1,1-1-1,2-2 0,1-1 1,2-6-1,1 1 1,1-4-1,-1-3 24,-1-1 1,-2-8 0,-1 0 0,-2-5 0,-1-4-1,0-1 55,-2 2 0,3-5 0,-5 3 0,-1-1 0,0-1-131,1 2 1,1 6 0,-4-1 0,3 2 0,-1 4-698,2 2 0,-3-1-1881,6 5 2587,-6 7 0,8 5 0,-3 6 0</inkml:trace>
  <inkml:trace contextRef="#ctx0" brushRef="#br0" timeOffset="26">18043 11327 7569,'6'-13'-413,"-4"4"1,2 4-362,-3 3 768,-1-1 0,-5 9 311,-4-6 1,1 0 0,0 0 538,-3 0 0,4-1 0,0-4-590,1-4 1,2 2-1,4-2 1,0-1-1,1-2-125,3-1 0,-1 5 1,6-1-1,0-1 1,0-1-1,-1 1-26,3 1 1,0 5 0,3-3 0,-1 1 0,0 3 0,0 1-152,0 2 0,0-1 0,0-2 1,1-1-1,-1 1 0,0 1-76,0 2 1,0 0-1,0 0 1,1 0 0,-1 0-1,0 0-356,0 0 0,0 0 0,0 0 0,-1 2-1461,-3 2 1941,3-2 0,-5 3 0,6-5 0</inkml:trace>
  <inkml:trace contextRef="#ctx0" brushRef="#br0" timeOffset="27">18359 11183 7569,'0'-9'2027,"0"0"-1904,0 12 1,0-1-1,0 11 1,0 0-1,0 1 1,0 3-8,0 0 1,0 2 0,0-3 0,2 2 0,0-1-1,4-1-236,2-3 1,0 2 0,6-9 0,-1 0-1,1 0 1,2-5-19,2-4 0,5-4 0,-1-8 1,2-2-1,-1-5 177,-1-3 0,-6-6 0,2 1 0,-4 0 0,-1 3 0,1 2 276,-1 3 1,-4-2 0,-2 7-391,-1 1 1,-3 8 0,-6 10-169,-2 10 0,-5 2 1,3 7-1,-2-2 1,2-2-1,1 1 97,3-1 1,1 5 0,2-4 0,0-2 0,0-2 0,0 0 120,0-1 0,2 0 0,1 0 0,3-1 0,1-2 0,3-1-412,2 1 0,-3 0 0,-1 0 437,3-1 0,0 0 0,3 4 0</inkml:trace>
  <inkml:trace contextRef="#ctx0" brushRef="#br0" timeOffset="28">19096 10867 7569,'-9'0'233,"1"0"1,-3 0-1,0 0 1,-1 1-1,2 4 1,1 4-1,0 2 187,2 2 1,-3 2 0,5 3 0,2 2 0,0 2-1,0 1 1,-1 4-321,1 2 1,2 6-1,1-3 1,-2 0-1,-1 2 1,-1 0-846,1 2 1,1-4-1,2 0 1,-1-1 744,-3 0 0,-4-1 0,-5-3 0</inkml:trace>
  <inkml:trace contextRef="#ctx0" brushRef="#br0" timeOffset="29">18741 11196 7569,'-2'-9'253,"-2"0"-78,2 6 1,-2-2 0,10 5-1,7 0 1,8 0-1,3 0 1,13-2 0,2-1-1,2-3 1,2-1 0,-1-3-99,2-2 1,-4-1 0,-7 0 0,-1 0 0,-2-1 0,-4 1 255,-4 0 0,-3 0 1,-6 0-1,0 1 1,0 2 118,0 1 0,1 0 0,-1-2-243,0 2 1,-4 4-1,-2 10 1,-1 4-138,-3 2 0,-2 8 1,-1 3-1,0 3 1,-1 1-127,-4 1 0,3 3 0,-7 3 0,0-1 0,0 0 1,2-3-343,1-1 1,2-3 0,4-3-1,0-5 77,0-2 1,1-8 0,3-5-1,7-8 409,5-7 0,0-8 0,6 2 0,0 0 0,0 0 0,-2 3 248,-1 1 1,-1 8-1,-5 1 1,0 2-1,-1 1-88,-3 4 1,1 7 0,-6 9 0,-1 5 0,0 2 0,0-1-493,1-1 1,2-2 0,-1 4 0,2-4 241,0-1 0,11-1 0,-4-5 0</inkml:trace>
  <inkml:trace contextRef="#ctx0" brushRef="#br0" timeOffset="30">18306 12853 7569,'-8'-7'263,"-1"1"1,-1 2-1,-1-2 1,4 0-1,7-1 153,7 0 0,11 2 1,5-4-1,7 1 0,6-1 1,7 0-252,5-1 0,3 3 0,2-1 0,-2 2 0,-3 2 1,-3 0-1,-2-1-391,-4 2 0,2 2 0,-10 1 0,-2 0 0,-2 0 1,-4 0-668,-1 0 1,0 0 0,4-2 892,0-2 0,1-3 0,-1-6 0</inkml:trace>
  <inkml:trace contextRef="#ctx0" brushRef="#br0" timeOffset="31">18464 12643 7569,'25'0'61,"-1"-1"0,-4-4 1,-1-2-1,-3-2 1,-1 0-1,-2 1 1,0-1 186,0 0 0,-11 8 0,-8-1 1,-7 6-1,-5 4 0,1 2 1,-2 0-179,-3-1 1,-3 1 0,-1-4 0,-1 0 0,1 1 0,-2 1-139,-3 2 0,2-3 1,-5 2-1,1 1 0,1 0 1,0 1-61,2-3 1,4 1 0,3 4 0,2 0-1,4 1 1,3-1 148,4 0 0,7 0 0,-1 0 0,2 0 1,2 0-1,0 1 89,0-1 0,6-4 0,3-2 0,3 0 0,1-1 0,0 0 152,0-3 0,2 3 1,2 0-1,4-1 1,1 1-1,1-1-47,5 0 0,0-2 0,7 5 0,0-2 0,1-4-333,4 0 1,-8 2 0,6 1 0,-3-2 0,-3-2-1,2-1-609,0 0 1,-5 0 0,2 0 726,-4 0 0,6-12 0,0-2 0</inkml:trace>
  <inkml:trace contextRef="#ctx0" brushRef="#br0" timeOffset="32">19741 12735 7569,'-7'-1'-648,"2"-4"0,4-4 648,1-2 0,0-2 0,0-1 0</inkml:trace>
  <inkml:trace contextRef="#ctx0" brushRef="#br0" timeOffset="33">19846 12630 7569,'5'-9'104,"-1"0"0,-1-1 0,0 0 0,0 0 0,1 1 0,-2 0 299,-5 2 0,0 1 1,-6 7-1,0 4 0,0 4-300,1 2 0,-1 4 0,-3 1 0,1 3 1,-1 1-1,-3 4 0,1 2-291,-1 5 1,-3-3 0,1 2 0,1-2 0,3-2-493,4 1 1,-3-3 0,5-2 0,-2-4 679,0-3 0,0-2 0,-4 0 0</inkml:trace>
  <inkml:trace contextRef="#ctx0" brushRef="#br0" timeOffset="34">19609 12643 7569,'-6'-7'-230,"4"1"544,-7 6 1,7 0 0,1 1-1,5 4 1,4 3-184,2 4 1,1 1-1,3 0 1,-3 1-1,0 0 1,-3 2-276,3 2 0,0-1 0,2-3 0,-1 0 0,-2 1 0,-2-1-1099,-2-2 1243,4-2 0,-9 3 0,5 1 0</inkml:trace>
  <inkml:trace contextRef="#ctx0" brushRef="#br0" timeOffset="35">19754 12511 7569,'7'2'287,"-2"4"1,-4 5-217,-1 6 1,-1 10-1,-2 0 1,-3 2-1,-1 2 1,-2 1-244,2 1 0,-1 1 0,5 2 1,-2-2 171,-3-2 0,5 5 0,-3-4 0</inkml:trace>
  <inkml:trace contextRef="#ctx0" brushRef="#br0" timeOffset="36">19609 12761 7569,'0'-7'3500,"0"1"-3372,0 6 1,0 2 0,2 1-1,2 2 1,5 1-150,3 0 0,7-1 1,3-5-1,4 0 0,5 0 1,2-2-2303,1-2 2323,10-4 0,-9-5 0,10 0 0</inkml:trace>
  <inkml:trace contextRef="#ctx0" brushRef="#br0" timeOffset="37">20478 12669 9618,'7'6'71,"3"1"1,-4 8-1,0 1 1,1 3-1,-1 2 1,0 2-1,-1 2 1,-1 0 0,0-2-1,1-2 1,1-2-1,1-3 1,0-2-1,-1-2-152,0-3 1,1-3 0,6-6 0,1 0-1,-3-2 1,-1-2 291,-1-5 0,0-3 1,4-2-1,-1-4 0,-2-2 1,-3-2-1,1 0 44,-1-2 1,0 0-1,4-3 1,-3 1-1,1 0-255,-2-1 1,4 1 0,-5 1 0,-1 3 0,1 3 0,-1 2-579,0-1 0,-3 5 1,4 4-1,0 0-1501,2 2 2079,4-5 0,7 5 0,2-6 0</inkml:trace>
  <inkml:trace contextRef="#ctx0" brushRef="#br0" timeOffset="38">21123 12511 7225,'-13'0'513,"-2"2"1,-1 1 0,-2 3-1,1 1-187,-2 3 1,3 2 0,-5 1 0,2 2 0,3 1 0,0 3-296,-1 1 1,6-2 0,-2 2 0,3 1 0,3-2 0,2 0-173,4-3 0,1-2 0,0 0 0,1-3 0,4-2 1,3-3-10,4 0 1,1-5-1,0 4 1,1-5-1,-1-3 1,0-3 127,0-2 0,0 0 0,0-5 0,1-1 0,-1 1 0,-2 0 156,-2 0 0,1 0 0,-4 1 1,2 3 0,-6 5-73,3 8 0,-4 1 1,-1 6-1,0 4 1,0 0-251,0-1 1,2-1-1,1 1 1,3-1 0,-1 0-1,3 0-1263,-1 0 1451,2-6 0,4 5 0,0-5 0</inkml:trace>
  <inkml:trace contextRef="#ctx0" brushRef="#br0" timeOffset="39">21478 12288 7569,'-13'-8'514,"4"3"0,2 3 1,0-1-1,-1 0 1,-1 5-1,1 5 1,0 6-185,3 5 0,0-2 0,5 6 0,0 1 1,0 1-1,0 0 0,0 1-567,0 3 0,0 1 0,0-2 0,0-1 0,0 0-242,0 1 0,0-1 0,0 0 0,0-1 1,2-2-1,1-2-539,1-2 1,5-2 1017,-5-3 0,6 5 0,-2 1 0</inkml:trace>
  <inkml:trace contextRef="#ctx0" brushRef="#br0" timeOffset="40">21583 12656 7693,'-8'9'40,"0"0"1,1-1-1,1 1 1,-1 0 0,1 1 11,0 2 0,0 0 1,3-2-1,-1-1 1,1 1-1,3 2 148,4 1 1,-1-6-1,6-1 1,1-2-1,2 1 181,1-2 1,0-2-1,1-1 1,-1-1-160,0-4 0,-4-2 0,-1-6 0,1 0 0,0-2-185,0-3 1,0 2-1,2-4 1,-1-1 0,-1 2-1,0 0-105,-2 3 0,5 2 0,-5 1 0,1-1 0,-2 3 202,-1 2 1,-3 5-98,2 8 0,-2 3 0,-4 6 1,-1 1-1,-1 0 0,1 2-159,2 2 1,1 1 0,0-3-1,0 1 1,0 1 0,0-1-58,0 1 0,0 1 0,0-3 1,0 2-1,1-2 0,2-2-20,1-1 1,2-4 0,-3 0 0,3 0-1,1-2 17,3-3 0,2-2 0,1-2 1,0 0-1,1 0-351,-1 0 1,0-6 532,0-3 0,6-8 0,2-4 0</inkml:trace>
  <inkml:trace contextRef="#ctx0" brushRef="#br0" timeOffset="41">21952 12827 7569,'-9'0'286,"2"-1"0,2-4 1,7-2-1,5 0 0,5 1 1,1 0-238,0-3 0,5 2 1,1-2-1,0-1 0,1-2 1,1-1-155,2 0 1,-2 0 0,1-2 0,1-1 0,2-3 0,0 0 216,-3 0 1,-3 2 0,-6 3 0,-2 1 0,-2 0 95,-4 0 1,-10 4 0,-5 2 0,-5 1-1,-4 5 1,-1 3-250,-3 7 1,-2-1-1,-2 0 1,2 3 0,2 0-1,3 2 10,1 1 0,3 0 0,5 2 1,4 2-1,1-1 0,3 1 199,2-1 1,2 5-1,4-4 1,3-2 0,4-1-1,3-2-29,2 0 0,-2 0 0,2 0 0,-2-1 0,0-2 0,1-3-2184,1-1 2045,1-1 0,1 0 0,1 3 0</inkml:trace>
  <inkml:trace contextRef="#ctx0" brushRef="#br0" timeOffset="42">23242 12551 7569,'0'-13'201,"-2"4"1,-2 0 0,-5 0 0,-3 2 0,-1 3-1,-1 2 1,-3 2 0,0 0 0,1 0 0,1 0 0,1 2-1,-2 2 1,-2 5 0,3 3 51,5 1 1,-2 1 0,5 2 0,-2 3-1,2 2 1,1 2-495,3 2 1,2 0-1,2-2 1,2-2 0,4-1-1,4-1 1,5-1-116,3-6 1,1-4 0,4-5-1,-2 2 1,1-4 0,0-4 463,-1-6 0,2-7 0,-7-3 0,1-1 1,-1-4 265,1 0 0,-1 2 0,-3 0 0,-3-2 0,0 1 0,-4 0-176,-1 1 0,-2 6 0,-5-2 1,-4 3-1,-4 4 0,-4 2-669,-4 5 0,2 2 0,-4 2 0,2 0 0,-2 2 0,0 2-2258,0 5 2729,1 2 0,5 3 0,0-1 0</inkml:trace>
  <inkml:trace contextRef="#ctx0" brushRef="#br0" timeOffset="43">23781 12288 7569,'6'-34'6,"-4"3"0,2 8 0,-3 1 0,-1-1 0,0-1 0,0 2 329,0 5 1,-1 2 0,-2 2 0,-3 1 0,-1 4 0,-3 3-168,-2 4 0,-1 7 0,-2 5 0,-2 11 0,-5 13 0,-3 11-93,-2 5 0,-3 7 0,-1 5 1,2 4-1,15-32 0,1 1-356,-8 32 1,2 0 0,5-4 280,1-3 0,0 4 0,0-6 0</inkml:trace>
  <inkml:trace contextRef="#ctx0" brushRef="#br0" timeOffset="44">23307 12577 7569,'14'0'188,"-1"0"1,1 0 0,4-1 0,4-2 0,3-2 0,1 4-39,0 4 1,5 0-1,1 4 1,0 0-1,1-1 1,-4 2-1,0-1-150,2 3 0,-3-4 0,4 0 0</inkml:trace>
  <inkml:trace contextRef="#ctx0" brushRef="#br0" timeOffset="45">22676 13209 7569,'-5'-18'98,"0"1"0,-1 1 0,-2 1 1,1 2-1,-3 1 0,-2 2 1,-1 3-1,0 1 0,0 3 1,-1 1-1,0 4 34,-4 2 1,4 5-1,-5 8 1,1 7 0,-1 7-1,-1 7 1,-4 7-118,-1 6 0,3 3 0,2 9 0,2-5 1,7-2-1,5-5-395,4 0 0,2-4 1,2-2 379,2-4 0,4 2 0,5-10 0</inkml:trace>
  <inkml:trace contextRef="#ctx0" brushRef="#br0" timeOffset="46">22176 13446 7569,'-6'13'94,"3"-5"0,-4 1 0,1 1 0,3 2 1,3 1-1,4 0 0,6-1 0,6-2 240,6-1 0,9-6 1,6 3-1,5-2 1,5 1-1,1-2-145,0-2 0,-5-1 0,1 0 0,-5 0 0,-4 0 0,-4 0-29,-3 0 0,-3 0 0,-3 0 0,-5 0-375,-2 0 0,-4-1 0,-2-5 0,-6-6 63,-6-4 1,0-3 0,-6 3 0,1-3-1,-1 0 1,0 0 108,-1 3 0,-2 1 0,-1 4 0,0 2 152,0 4 0,5 5 0,4 5 0,1 4 0,0 2-132,-1 2 0,-1 6 1,5 3-1,2 2 0,1-1 1,3-1 14,1 1 0,0-2 0,5-1 1,0-1-1,4-3-113,3-1 1,-2-2 0,5-1 0,2-2 0,1-3 0,2-1-954,4-3 0,-2-1 1074,6-2 0,0-12 0,5-3 0</inkml:trace>
  <inkml:trace contextRef="#ctx0" brushRef="#br0" timeOffset="47">23307 13406 7569,'-8'7'65,"-1"5"1,-3 6 0,-2 2 0,-4 3 0,0 2 122,-1 2 1,0-1 0,-4 0 0,3-1 0,1-2 0,3-1-369,1 2 0,2-1 1,0-1-1,1-3 1,2-1 179,1-1 0,0 1 0,-4-5 0</inkml:trace>
  <inkml:trace contextRef="#ctx0" brushRef="#br0" timeOffset="48">22978 13432 7569,'0'-8'414,"0"2"1,2 4-1,1 8-114,1 4 1,6 5 0,1 3-1,3 2 1,4 0 0,-1-1-222,2 0 1,-4-2 0,3 3-1,-4-1 1,-1-3 0,1-1-273,-1-2 1,-5 0-1,1 0 1,0 0 192,-2 0 0,5-5 0,-5-2 0</inkml:trace>
  <inkml:trace contextRef="#ctx0" brushRef="#br0" timeOffset="49">23281 13511 7569,'0'-13'182,"0"0"1,-1 0 0,-4 0 0,-3 1 0,-4 3 0,-1 3 0,-1 2 93,1 0 0,0-1 1,0 5-1,0 2 1,0 1-260,0 1 1,-1 8 0,1-1 0,-1 7-1,-2 2 1,-2 4-84,2 1 1,-2 1-1,4-1 1,3-2-1,3-2 1,2-1-157,0 1 0,3-5 1,6 1-1,3-4 1,1-2-57,3-3 0,2-5 0,0 0 561,-3-6 0,-4 0 0,-3-5 0,2-3-30,5 0 0,3-3 0,-1 1 0,0 2 0,-3 0-142,3 3 0,0-1 0,4-4 0,1 0 0,2-1 1,-2 3-22,-2 2 1,-2-3 0,-2 5 0,-2-2-133,-3 0 0,-2 6 28,-7-1 0,1 4 1,-6 4-1,0 5 1,1 3-1,0 1-7,3 0 1,-4 6 0,4 2 0,2 1 0,2 0 0,2-1-76,4 0 1,2-1-1,6-4 1,2 2-1,1-3 1,3-4-369,2-2 0,0-2 0,4 4 0,-3-4 0,-3-1 464,0-3 0,-4 4 0,4 0 0</inkml:trace>
  <inkml:trace contextRef="#ctx0" brushRef="#br0" timeOffset="50">23610 13261 7962,'-9'2'246,"2"2"1,0 6 0,1 6 0,-1 6-1,-1 5 1,0 2 0,-1 5-88,0 4 1,5-2-1,-4 7 1,2-5-1,2-5 1,0 1 0,-1-2-2621,2 0 2461,2 5 0,-5-10 0,-1 6 0</inkml:trace>
  <inkml:trace contextRef="#ctx0" brushRef="#br0" timeOffset="51">23321 13551 7569,'0'-19'189,"5"4"1,4-2 0,4 2-1,5 3 1,2 2 0,2 1 217,0-1 0,0 4 0,5 0 0,-3 2 0,0 0 1,-4 1-309,-1 1 0,-1 2 0,-5 0 1,0 0 10,0 0 1,-5 2 0,-4 2 0,-3 5-9,-1 3 1,0 1-1,0 0 1,0 0 0,2 2-1,1 1 23,1 1 1,1 2 0,-4-3-1,3 2 1,4-1-203,-1 2 1,5-4 0,-5 3-1,2-4 1,0-2 0,-1-2-339,0-1 1,3-5 0,-2 4 0,3-3 405,1-2 0,-4-3 0,-2-4 0,0-6 0,-1-5 0,2-4 266,-1-1 1,2-1-1,4-2 1,0 2-1,0 1 1,0 1-106,1 0 1,-3-3-1,-1 6 1,-2 3-1,-2 2-871,-3 1 1,-2 6 0,-1 4-2445,0 7 3163,-6-1 0,-1 6 0,-6-5 0</inkml:trace>
  <inkml:trace contextRef="#ctx0" brushRef="#br0" timeOffset="52">23979 13669 7569,'13'-1'281,"-1"-4"1,-2-3 0,-3-4 215,-1-1 0,-2 0 1,-2-1-1,1 1 1,1 0-310,-1 0 1,3 0 0,-2 0-1,1 1 1,-1 2-361,0 1 0,7 2 0,-3-2 1,4 4-163,1 4 1,0 1 0,1 0 0,-1 0 0,0 0 0,0 1-57,0 4 1,0-2 0,1 6 0,-1-1 0,0 1 360,0 0 0,0-2 0,0 3 0,1-2 289,-1-2 1,0-2 0,0-4 0,0-2-1,0 0-43,0-3 0,1-5 1,-1 1-1,1-3 0,3-2 1,-1-2 28,-5-2 1,1 1 0,-6 2 0,0-1 0,0-2-114,-4 2 0,0 6 1,-4 3-1,-2 1 1,-5 3-114,-2 2 1,-3 2 0,1 3 0,0 5-1,0 3-58,0 1 1,0 2 0,-1 2 0,1 5 0,0 3 170,0 1 1,1-1-1,2-1 1,3-3 0,1 1-1,3 0-52,2 0 0,1-6 0,1 2 1,5-4-1,6-2-406,4-3 0,7 1 0,-1-5 0,4-3 325,5 0 0,8-2 0,8 0 0</inkml:trace>
  <inkml:trace contextRef="#ctx0" brushRef="#br0" timeOffset="53">25045 13682 7318,'-2'-13'66,"-2"0"1,-5 1-1,-1 2 632,1 1 0,2 6 0,4 0-484,-2 6 1,1 5-1,4 6 1,0 4-1,0 4 1,0 3-1,0 2-6,0 4 0,0-2 1,0 5-1,1 0 1,4-2-326,4 0 0,-2-1 0,0-5 0,1-1 0,-3-2 0,1-1-210,-3 1 1,-3-2 0,-3-1 0,-3-1 0,-1-1 0,-5-2-52,-4-3 0,2 3 0,-4-8 0,2-1 0,0-3 378,-2-2 0,-5-8 0,3-1 0</inkml:trace>
  <inkml:trace contextRef="#ctx0" brushRef="#br0" timeOffset="54">24939 13327 7569,'-4'9'322,"0"0"1,1 1-1,1 2 1,2 1-323,0 0 0,0 0 0,0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F14FF81-9744-BF46-AAD0-D1B1FBE96AF5}" type="datetimeFigureOut">
              <a:rPr lang="en-US" smtClean="0"/>
              <a:t>11/24/20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6725AFE-A141-6245-ADDB-0375406D4018}" type="slidenum">
              <a:rPr lang="en-US" smtClean="0"/>
              <a:t>‹#›</a:t>
            </a:fld>
            <a:endParaRPr lang="en-US"/>
          </a:p>
        </p:txBody>
      </p:sp>
    </p:spTree>
    <p:extLst>
      <p:ext uri="{BB962C8B-B14F-4D97-AF65-F5344CB8AC3E}">
        <p14:creationId xmlns:p14="http://schemas.microsoft.com/office/powerpoint/2010/main" val="34992838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en.wikipedia.org/wiki/Operator_(mathematics)" TargetMode="External"/><Relationship Id="rId7" Type="http://schemas.openxmlformats.org/officeDocument/2006/relationships/hyperlink" Target="https://en.wikipedia.org/wiki/Nabla_symbol" TargetMode="External"/><Relationship Id="rId2" Type="http://schemas.openxmlformats.org/officeDocument/2006/relationships/slide" Target="../slides/slide7.xml"/><Relationship Id="rId1" Type="http://schemas.openxmlformats.org/officeDocument/2006/relationships/notesMaster" Target="../notesMasters/notesMaster1.xml"/><Relationship Id="rId6" Type="http://schemas.openxmlformats.org/officeDocument/2006/relationships/hyperlink" Target="https://en.wikipedia.org/wiki/Differential_operator" TargetMode="External"/><Relationship Id="rId5" Type="http://schemas.openxmlformats.org/officeDocument/2006/relationships/hyperlink" Target="https://en.wikipedia.org/wiki/Vector_(geometry)" TargetMode="External"/><Relationship Id="rId4" Type="http://schemas.openxmlformats.org/officeDocument/2006/relationships/hyperlink" Target="https://en.wikipedia.org/wiki/Vector_calculus"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intuition is that if you are skiing in a canyon and trying to descend most quickly down to the river at the bottom, you might look around yourself 360 degrees, find the direction where the ground is sloping the steepest, and </a:t>
            </a:r>
            <a:r>
              <a:rPr lang="en-US" sz="1200" kern="1200" dirty="0" err="1">
                <a:solidFill>
                  <a:schemeClr val="tx1"/>
                </a:solidFill>
                <a:effectLst/>
                <a:latin typeface="+mn-lt"/>
                <a:ea typeface="+mn-ea"/>
                <a:cs typeface="+mn-cs"/>
              </a:rPr>
              <a:t>godownhill</a:t>
            </a:r>
            <a:r>
              <a:rPr lang="en-US" sz="1200" kern="1200" dirty="0">
                <a:solidFill>
                  <a:schemeClr val="tx1"/>
                </a:solidFill>
                <a:effectLst/>
                <a:latin typeface="+mn-lt"/>
                <a:ea typeface="+mn-ea"/>
                <a:cs typeface="+mn-cs"/>
              </a:rPr>
              <a:t> in that direction.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a:t>
            </a:fld>
            <a:endParaRPr lang="en-US"/>
          </a:p>
        </p:txBody>
      </p:sp>
    </p:spTree>
    <p:extLst>
      <p:ext uri="{BB962C8B-B14F-4D97-AF65-F5344CB8AC3E}">
        <p14:creationId xmlns:p14="http://schemas.microsoft.com/office/powerpoint/2010/main" val="12353185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hr-HR" sz="1200" b="0" kern="1200" dirty="0" err="1">
                <a:solidFill>
                  <a:schemeClr val="tx1"/>
                </a:solidFill>
                <a:effectLst/>
                <a:latin typeface="+mn-lt"/>
                <a:ea typeface="+mn-ea"/>
                <a:cs typeface="+mn-cs"/>
              </a:rPr>
              <a:t>todo</a:t>
            </a:r>
            <a:r>
              <a:rPr lang="hr-HR" sz="1200" b="0" kern="1200" dirty="0">
                <a:solidFill>
                  <a:schemeClr val="tx1"/>
                </a:solidFill>
                <a:effectLst/>
                <a:latin typeface="+mn-lt"/>
                <a:ea typeface="+mn-ea"/>
                <a:cs typeface="+mn-cs"/>
              </a:rPr>
              <a:t> – </a:t>
            </a:r>
            <a:r>
              <a:rPr lang="hr-HR" sz="1200" b="0" kern="1200" dirty="0" err="1">
                <a:solidFill>
                  <a:schemeClr val="tx1"/>
                </a:solidFill>
                <a:effectLst/>
                <a:latin typeface="+mn-lt"/>
                <a:ea typeface="+mn-ea"/>
                <a:cs typeface="+mn-cs"/>
              </a:rPr>
              <a:t>add</a:t>
            </a:r>
            <a:r>
              <a:rPr lang="hr-HR" sz="1200" b="0" kern="1200" dirty="0">
                <a:solidFill>
                  <a:schemeClr val="tx1"/>
                </a:solidFill>
                <a:effectLst/>
                <a:latin typeface="+mn-lt"/>
                <a:ea typeface="+mn-ea"/>
                <a:cs typeface="+mn-cs"/>
              </a:rPr>
              <a:t> </a:t>
            </a:r>
            <a:r>
              <a:rPr lang="hr-HR" sz="1200" b="0" kern="1200" dirty="0" err="1">
                <a:solidFill>
                  <a:schemeClr val="tx1"/>
                </a:solidFill>
                <a:effectLst/>
                <a:latin typeface="+mn-lt"/>
                <a:ea typeface="+mn-ea"/>
                <a:cs typeface="+mn-cs"/>
              </a:rPr>
              <a:t>the</a:t>
            </a:r>
            <a:r>
              <a:rPr lang="hr-HR" sz="1200" b="0" kern="1200" dirty="0">
                <a:solidFill>
                  <a:schemeClr val="tx1"/>
                </a:solidFill>
                <a:effectLst/>
                <a:latin typeface="+mn-lt"/>
                <a:ea typeface="+mn-ea"/>
                <a:cs typeface="+mn-cs"/>
              </a:rPr>
              <a:t> </a:t>
            </a:r>
            <a:r>
              <a:rPr lang="hr-HR" sz="1200" b="0" kern="1200" dirty="0" err="1">
                <a:solidFill>
                  <a:schemeClr val="tx1"/>
                </a:solidFill>
                <a:effectLst/>
                <a:latin typeface="+mn-lt"/>
                <a:ea typeface="+mn-ea"/>
                <a:cs typeface="+mn-cs"/>
              </a:rPr>
              <a:t>worked</a:t>
            </a:r>
            <a:r>
              <a:rPr lang="hr-HR" sz="1200" b="0" kern="1200" dirty="0">
                <a:solidFill>
                  <a:schemeClr val="tx1"/>
                </a:solidFill>
                <a:effectLst/>
                <a:latin typeface="+mn-lt"/>
                <a:ea typeface="+mn-ea"/>
                <a:cs typeface="+mn-cs"/>
              </a:rPr>
              <a:t> </a:t>
            </a:r>
            <a:r>
              <a:rPr lang="hr-HR" sz="1200" b="0" kern="1200" dirty="0" err="1">
                <a:solidFill>
                  <a:schemeClr val="tx1"/>
                </a:solidFill>
                <a:effectLst/>
                <a:latin typeface="+mn-lt"/>
                <a:ea typeface="+mn-ea"/>
                <a:cs typeface="+mn-cs"/>
              </a:rPr>
              <a:t>example</a:t>
            </a:r>
            <a:r>
              <a:rPr lang="hr-HR" sz="1200" b="0" kern="1200" dirty="0">
                <a:solidFill>
                  <a:schemeClr val="tx1"/>
                </a:solidFill>
                <a:effectLst/>
                <a:latin typeface="+mn-lt"/>
                <a:ea typeface="+mn-ea"/>
                <a:cs typeface="+mn-cs"/>
              </a:rPr>
              <a:t> </a:t>
            </a:r>
            <a:r>
              <a:rPr lang="hr-HR" sz="1200" b="0" kern="1200" dirty="0" err="1">
                <a:solidFill>
                  <a:schemeClr val="tx1"/>
                </a:solidFill>
                <a:effectLst/>
                <a:latin typeface="+mn-lt"/>
                <a:ea typeface="+mn-ea"/>
                <a:cs typeface="+mn-cs"/>
              </a:rPr>
              <a:t>from</a:t>
            </a:r>
            <a:r>
              <a:rPr lang="hr-HR" sz="1200" b="0" kern="1200" dirty="0">
                <a:solidFill>
                  <a:schemeClr val="tx1"/>
                </a:solidFill>
                <a:effectLst/>
                <a:latin typeface="+mn-lt"/>
                <a:ea typeface="+mn-ea"/>
                <a:cs typeface="+mn-cs"/>
              </a:rPr>
              <a:t> </a:t>
            </a:r>
            <a:r>
              <a:rPr lang="hr-HR" sz="1200" b="0" kern="1200" dirty="0" err="1">
                <a:solidFill>
                  <a:schemeClr val="tx1"/>
                </a:solidFill>
                <a:effectLst/>
                <a:latin typeface="+mn-lt"/>
                <a:ea typeface="+mn-ea"/>
                <a:cs typeface="+mn-cs"/>
              </a:rPr>
              <a:t>textbook</a:t>
            </a:r>
            <a:r>
              <a:rPr lang="hr-HR" sz="1200" b="0" kern="1200" dirty="0">
                <a:solidFill>
                  <a:schemeClr val="tx1"/>
                </a:solidFill>
                <a:effectLst/>
                <a:latin typeface="+mn-lt"/>
                <a:ea typeface="+mn-ea"/>
                <a:cs typeface="+mn-cs"/>
              </a:rPr>
              <a:t> </a:t>
            </a:r>
            <a:r>
              <a:rPr lang="hr-HR" sz="1200" b="0" kern="1200" dirty="0" err="1">
                <a:solidFill>
                  <a:schemeClr val="tx1"/>
                </a:solidFill>
                <a:effectLst/>
                <a:latin typeface="+mn-lt"/>
                <a:ea typeface="+mn-ea"/>
                <a:cs typeface="+mn-cs"/>
              </a:rPr>
              <a:t>sectino</a:t>
            </a:r>
            <a:r>
              <a:rPr lang="hr-HR" sz="1200" b="0" kern="1200" dirty="0">
                <a:solidFill>
                  <a:schemeClr val="tx1"/>
                </a:solidFill>
                <a:effectLst/>
                <a:latin typeface="+mn-lt"/>
                <a:ea typeface="+mn-ea"/>
                <a:cs typeface="+mn-cs"/>
              </a:rPr>
              <a:t> 5.4.3 </a:t>
            </a:r>
            <a:endParaRPr lang="hr-HR"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12</a:t>
            </a:fld>
            <a:endParaRPr lang="en-US"/>
          </a:p>
        </p:txBody>
      </p:sp>
    </p:spTree>
    <p:extLst>
      <p:ext uri="{BB962C8B-B14F-4D97-AF65-F5344CB8AC3E}">
        <p14:creationId xmlns:p14="http://schemas.microsoft.com/office/powerpoint/2010/main" val="42332236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Note that this observation </a:t>
            </a:r>
            <a:r>
              <a:rPr lang="en-US" i="1" dirty="0"/>
              <a:t>x </a:t>
            </a:r>
            <a:r>
              <a:rPr lang="en-US" dirty="0"/>
              <a:t>happened to be a positive example. We would expect that after seeing more negative examples with high counts of negative words, that the weight </a:t>
            </a:r>
            <a:r>
              <a:rPr lang="en-US" i="1" dirty="0"/>
              <a:t>w</a:t>
            </a:r>
            <a:r>
              <a:rPr lang="en-US" dirty="0"/>
              <a:t>2 would shift to have a negative value. </a:t>
            </a:r>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13</a:t>
            </a:fld>
            <a:endParaRPr lang="en-US"/>
          </a:p>
        </p:txBody>
      </p:sp>
    </p:spTree>
    <p:extLst>
      <p:ext uri="{BB962C8B-B14F-4D97-AF65-F5344CB8AC3E}">
        <p14:creationId xmlns:p14="http://schemas.microsoft.com/office/powerpoint/2010/main" val="9139445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There is a problem with learning weights that make the model perfectly match the training data. If a feature is perfectly predictive of the outcome because it happens to only occur in one class, it will be assigned a very high weight. The weights for features will attempt to perfectly fit details of the training set, in fact too perfectly, modeling noisy factors that just </a:t>
            </a:r>
            <a:r>
              <a:rPr lang="en-US" sz="1200" kern="1200" dirty="0" err="1">
                <a:solidFill>
                  <a:schemeClr val="tx1"/>
                </a:solidFill>
                <a:effectLst/>
                <a:latin typeface="+mn-lt"/>
                <a:ea typeface="+mn-ea"/>
                <a:cs typeface="+mn-cs"/>
              </a:rPr>
              <a:t>accid</a:t>
            </a: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err="1">
                <a:solidFill>
                  <a:schemeClr val="tx1"/>
                </a:solidFill>
                <a:effectLst/>
                <a:latin typeface="+mn-lt"/>
                <a:ea typeface="+mn-ea"/>
                <a:cs typeface="+mn-cs"/>
              </a:rPr>
              <a:t>entally</a:t>
            </a:r>
            <a:r>
              <a:rPr lang="en-US" sz="1200" kern="1200" dirty="0">
                <a:solidFill>
                  <a:schemeClr val="tx1"/>
                </a:solidFill>
                <a:effectLst/>
                <a:latin typeface="+mn-lt"/>
                <a:ea typeface="+mn-ea"/>
                <a:cs typeface="+mn-cs"/>
              </a:rPr>
              <a:t> correlate with the class. This problem is called </a:t>
            </a:r>
            <a:r>
              <a:rPr lang="en-US" sz="1200" b="0" kern="1200" dirty="0">
                <a:solidFill>
                  <a:schemeClr val="tx1"/>
                </a:solidFill>
                <a:effectLst/>
                <a:latin typeface="+mn-lt"/>
                <a:ea typeface="+mn-ea"/>
                <a:cs typeface="+mn-cs"/>
              </a:rPr>
              <a:t>overfitting.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L1 regularization </a:t>
            </a:r>
            <a:r>
              <a:rPr lang="en-US" sz="1200" kern="1200" dirty="0">
                <a:solidFill>
                  <a:schemeClr val="tx1"/>
                </a:solidFill>
                <a:effectLst/>
                <a:latin typeface="+mn-lt"/>
                <a:ea typeface="+mn-ea"/>
                <a:cs typeface="+mn-cs"/>
              </a:rPr>
              <a:t>is a linear function of the weight values, named after the L1 norm, the sum of the absolute values of the weights, or </a:t>
            </a:r>
            <a:r>
              <a:rPr lang="en-US" sz="1200" b="0" kern="1200" dirty="0">
                <a:solidFill>
                  <a:schemeClr val="tx1"/>
                </a:solidFill>
                <a:effectLst/>
                <a:latin typeface="+mn-lt"/>
                <a:ea typeface="+mn-ea"/>
                <a:cs typeface="+mn-cs"/>
              </a:rPr>
              <a:t>Manhattan distance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L2 regularization </a:t>
            </a:r>
            <a:r>
              <a:rPr lang="en-US" sz="1200" kern="1200" dirty="0">
                <a:solidFill>
                  <a:schemeClr val="tx1"/>
                </a:solidFill>
                <a:effectLst/>
                <a:latin typeface="+mn-lt"/>
                <a:ea typeface="+mn-ea"/>
                <a:cs typeface="+mn-cs"/>
              </a:rPr>
              <a:t>is a quadratic function of the weight values, named because it uses the (square of the) L2 norm of the weight values. The L2 norm, ||</a:t>
            </a:r>
            <a:r>
              <a:rPr lang="en-US" sz="1200" kern="1200" dirty="0" err="1">
                <a:solidFill>
                  <a:schemeClr val="tx1"/>
                </a:solidFill>
                <a:effectLst/>
                <a:latin typeface="+mn-lt"/>
                <a:ea typeface="+mn-ea"/>
                <a:cs typeface="+mn-cs"/>
              </a:rPr>
              <a:t>θ</a:t>
            </a:r>
            <a:r>
              <a:rPr lang="en-US" sz="1200" kern="1200" dirty="0">
                <a:solidFill>
                  <a:schemeClr val="tx1"/>
                </a:solidFill>
                <a:effectLst/>
                <a:latin typeface="+mn-lt"/>
                <a:ea typeface="+mn-ea"/>
                <a:cs typeface="+mn-cs"/>
              </a:rPr>
              <a:t>||2, is the same as the </a:t>
            </a:r>
            <a:r>
              <a:rPr lang="en-US" sz="1200" b="0" kern="1200" dirty="0">
                <a:solidFill>
                  <a:schemeClr val="tx1"/>
                </a:solidFill>
                <a:effectLst/>
                <a:latin typeface="+mn-lt"/>
                <a:ea typeface="+mn-ea"/>
                <a:cs typeface="+mn-cs"/>
              </a:rPr>
              <a:t>Euclidean distance </a:t>
            </a:r>
            <a:r>
              <a:rPr lang="en-US" sz="1200" kern="1200" dirty="0">
                <a:solidFill>
                  <a:schemeClr val="tx1"/>
                </a:solidFill>
                <a:effectLst/>
                <a:latin typeface="+mn-lt"/>
                <a:ea typeface="+mn-ea"/>
                <a:cs typeface="+mn-cs"/>
              </a:rPr>
              <a:t>of the vector </a:t>
            </a:r>
            <a:r>
              <a:rPr lang="en-US" sz="1200" kern="1200" dirty="0" err="1">
                <a:solidFill>
                  <a:schemeClr val="tx1"/>
                </a:solidFill>
                <a:effectLst/>
                <a:latin typeface="+mn-lt"/>
                <a:ea typeface="+mn-ea"/>
                <a:cs typeface="+mn-cs"/>
              </a:rPr>
              <a:t>θ</a:t>
            </a:r>
            <a:r>
              <a:rPr lang="en-US" sz="1200" kern="1200" dirty="0">
                <a:solidFill>
                  <a:schemeClr val="tx1"/>
                </a:solidFill>
                <a:effectLst/>
                <a:latin typeface="+mn-lt"/>
                <a:ea typeface="+mn-ea"/>
                <a:cs typeface="+mn-cs"/>
              </a:rPr>
              <a:t> from the origin.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L2 regularization is easier to optimize because of its simple derivative,</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while L1 regularization is more complex (the derivative is non-continuous at zero).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16</a:t>
            </a:fld>
            <a:endParaRPr lang="en-US"/>
          </a:p>
        </p:txBody>
      </p:sp>
    </p:spTree>
    <p:extLst>
      <p:ext uri="{BB962C8B-B14F-4D97-AF65-F5344CB8AC3E}">
        <p14:creationId xmlns:p14="http://schemas.microsoft.com/office/powerpoint/2010/main" val="11446726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such cases we use </a:t>
            </a:r>
            <a:r>
              <a:rPr lang="en-US" sz="1200" b="0" kern="1200" dirty="0">
                <a:solidFill>
                  <a:schemeClr val="tx1"/>
                </a:solidFill>
                <a:effectLst/>
                <a:latin typeface="+mn-lt"/>
                <a:ea typeface="+mn-ea"/>
                <a:cs typeface="+mn-cs"/>
              </a:rPr>
              <a:t>multinomial logistic regression</a:t>
            </a:r>
            <a:r>
              <a:rPr lang="en-US" sz="1200" kern="1200" dirty="0">
                <a:solidFill>
                  <a:schemeClr val="tx1"/>
                </a:solidFill>
                <a:effectLst/>
                <a:latin typeface="+mn-lt"/>
                <a:ea typeface="+mn-ea"/>
                <a:cs typeface="+mn-cs"/>
              </a:rPr>
              <a:t>, also called </a:t>
            </a:r>
            <a:r>
              <a:rPr lang="en-US" sz="1200" b="0" kern="1200" dirty="0" err="1">
                <a:solidFill>
                  <a:schemeClr val="tx1"/>
                </a:solidFill>
                <a:effectLst/>
                <a:latin typeface="+mn-lt"/>
                <a:ea typeface="+mn-ea"/>
                <a:cs typeface="+mn-cs"/>
              </a:rPr>
              <a:t>softmax</a:t>
            </a:r>
            <a:r>
              <a:rPr lang="en-US" sz="1200" b="0" kern="1200" dirty="0">
                <a:solidFill>
                  <a:schemeClr val="tx1"/>
                </a:solidFill>
                <a:effectLst/>
                <a:latin typeface="+mn-lt"/>
                <a:ea typeface="+mn-ea"/>
                <a:cs typeface="+mn-cs"/>
              </a:rPr>
              <a:t> re- </a:t>
            </a:r>
            <a:r>
              <a:rPr lang="en-US" sz="1200" b="0" kern="1200" dirty="0" err="1">
                <a:solidFill>
                  <a:schemeClr val="tx1"/>
                </a:solidFill>
                <a:effectLst/>
                <a:latin typeface="+mn-lt"/>
                <a:ea typeface="+mn-ea"/>
                <a:cs typeface="+mn-cs"/>
              </a:rPr>
              <a:t>gression</a:t>
            </a:r>
            <a:r>
              <a:rPr lang="en-US" sz="1200" b="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(or, historically, the </a:t>
            </a:r>
            <a:r>
              <a:rPr lang="en-US" sz="1200" b="0" kern="1200" dirty="0" err="1">
                <a:solidFill>
                  <a:schemeClr val="tx1"/>
                </a:solidFill>
                <a:effectLst/>
                <a:latin typeface="+mn-lt"/>
                <a:ea typeface="+mn-ea"/>
                <a:cs typeface="+mn-cs"/>
              </a:rPr>
              <a:t>maxent</a:t>
            </a:r>
            <a:r>
              <a:rPr lang="en-US" sz="1200" b="0" kern="1200" dirty="0">
                <a:solidFill>
                  <a:schemeClr val="tx1"/>
                </a:solidFill>
                <a:effectLst/>
                <a:latin typeface="+mn-lt"/>
                <a:ea typeface="+mn-ea"/>
                <a:cs typeface="+mn-cs"/>
              </a:rPr>
              <a:t> classifier</a:t>
            </a:r>
            <a:r>
              <a:rPr lang="en-US" sz="1200" kern="1200" dirty="0">
                <a:solidFill>
                  <a:schemeClr val="tx1"/>
                </a:solidFill>
                <a:effectLst/>
                <a:latin typeface="+mn-lt"/>
                <a:ea typeface="+mn-ea"/>
                <a:cs typeface="+mn-cs"/>
              </a:rPr>
              <a:t>). </a:t>
            </a:r>
            <a:endParaRPr lang="en-US" dirty="0"/>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a:t>
            </a:r>
            <a:r>
              <a:rPr lang="en-US" sz="1200" kern="1200" dirty="0" err="1">
                <a:solidFill>
                  <a:schemeClr val="tx1"/>
                </a:solidFill>
                <a:effectLst/>
                <a:latin typeface="+mn-lt"/>
                <a:ea typeface="+mn-ea"/>
                <a:cs typeface="+mn-cs"/>
              </a:rPr>
              <a:t>softmax</a:t>
            </a:r>
            <a:r>
              <a:rPr lang="en-US" sz="1200" kern="1200" dirty="0">
                <a:solidFill>
                  <a:schemeClr val="tx1"/>
                </a:solidFill>
                <a:effectLst/>
                <a:latin typeface="+mn-lt"/>
                <a:ea typeface="+mn-ea"/>
                <a:cs typeface="+mn-cs"/>
              </a:rPr>
              <a:t> function takes a vector </a:t>
            </a:r>
            <a:r>
              <a:rPr lang="en-US" sz="1200" i="1" kern="1200" dirty="0">
                <a:solidFill>
                  <a:schemeClr val="tx1"/>
                </a:solidFill>
                <a:effectLst/>
                <a:latin typeface="+mn-lt"/>
                <a:ea typeface="+mn-ea"/>
                <a:cs typeface="+mn-cs"/>
              </a:rPr>
              <a:t>z </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1,</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2,...,</a:t>
            </a:r>
            <a:r>
              <a:rPr lang="en-US" sz="1200" i="1" kern="1200" dirty="0" err="1">
                <a:solidFill>
                  <a:schemeClr val="tx1"/>
                </a:solidFill>
                <a:effectLst/>
                <a:latin typeface="+mn-lt"/>
                <a:ea typeface="+mn-ea"/>
                <a:cs typeface="+mn-cs"/>
              </a:rPr>
              <a:t>zk</a:t>
            </a:r>
            <a:r>
              <a:rPr lang="en-US" sz="1200" kern="1200" dirty="0">
                <a:solidFill>
                  <a:schemeClr val="tx1"/>
                </a:solidFill>
                <a:effectLst/>
                <a:latin typeface="+mn-lt"/>
                <a:ea typeface="+mn-ea"/>
                <a:cs typeface="+mn-cs"/>
              </a:rPr>
              <a:t>] of </a:t>
            </a:r>
            <a:r>
              <a:rPr lang="en-US" sz="1200" i="1" kern="1200" dirty="0">
                <a:solidFill>
                  <a:schemeClr val="tx1"/>
                </a:solidFill>
                <a:effectLst/>
                <a:latin typeface="+mn-lt"/>
                <a:ea typeface="+mn-ea"/>
                <a:cs typeface="+mn-cs"/>
              </a:rPr>
              <a:t>k </a:t>
            </a:r>
            <a:r>
              <a:rPr lang="en-US" sz="1200" kern="1200" dirty="0">
                <a:solidFill>
                  <a:schemeClr val="tx1"/>
                </a:solidFill>
                <a:effectLst/>
                <a:latin typeface="+mn-lt"/>
                <a:ea typeface="+mn-ea"/>
                <a:cs typeface="+mn-cs"/>
              </a:rPr>
              <a:t>arbitrary values and maps them to a probability distribution, with each value in the range (0,1), and all the values summing to 1. Like the sigmoid, it is an exponential function.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17</a:t>
            </a:fld>
            <a:endParaRPr lang="en-US"/>
          </a:p>
        </p:txBody>
      </p:sp>
    </p:spTree>
    <p:extLst>
      <p:ext uri="{BB962C8B-B14F-4D97-AF65-F5344CB8AC3E}">
        <p14:creationId xmlns:p14="http://schemas.microsoft.com/office/powerpoint/2010/main" val="27445427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mr-IN" sz="1200" kern="1200" dirty="0">
                <a:solidFill>
                  <a:schemeClr val="tx1"/>
                </a:solidFill>
                <a:effectLst/>
                <a:latin typeface="+mn-lt"/>
                <a:ea typeface="+mn-ea"/>
                <a:cs typeface="+mn-cs"/>
              </a:rPr>
              <a:t>0.6+1.1 −1.5+1.2+3.2−1.1</a:t>
            </a:r>
            <a:r>
              <a:rPr lang="en-US" sz="1200" kern="1200" baseline="0" dirty="0">
                <a:solidFill>
                  <a:schemeClr val="tx1"/>
                </a:solidFill>
                <a:effectLst/>
                <a:latin typeface="+mn-lt"/>
                <a:ea typeface="+mn-ea"/>
                <a:cs typeface="+mn-cs"/>
              </a:rPr>
              <a:t> = 3.5</a:t>
            </a: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mr-IN" sz="1200" kern="1200" dirty="0">
                <a:solidFill>
                  <a:schemeClr val="tx1"/>
                </a:solidFill>
                <a:effectLst/>
                <a:latin typeface="+mn-lt"/>
                <a:ea typeface="+mn-ea"/>
                <a:cs typeface="+mn-cs"/>
              </a:rPr>
              <a:t>0.054+0.090+0.007+0.099+0.74+0.010</a:t>
            </a:r>
            <a:r>
              <a:rPr lang="en-US" sz="1200" kern="1200" dirty="0">
                <a:solidFill>
                  <a:schemeClr val="tx1"/>
                </a:solidFill>
                <a:effectLst/>
                <a:latin typeface="+mn-lt"/>
                <a:ea typeface="+mn-ea"/>
                <a:cs typeface="+mn-cs"/>
              </a:rPr>
              <a:t> = 1</a:t>
            </a:r>
            <a:endParaRPr lang="mr-IN"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18</a:t>
            </a:fld>
            <a:endParaRPr lang="en-US"/>
          </a:p>
        </p:txBody>
      </p:sp>
    </p:spTree>
    <p:extLst>
      <p:ext uri="{BB962C8B-B14F-4D97-AF65-F5344CB8AC3E}">
        <p14:creationId xmlns:p14="http://schemas.microsoft.com/office/powerpoint/2010/main" val="889562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Stochastic gradient descent is an online algorithm that minimizes the loss function by computing its gradient after </a:t>
            </a:r>
            <a:r>
              <a:rPr lang="en-US" sz="1200" b="1" kern="1200" dirty="0">
                <a:solidFill>
                  <a:schemeClr val="tx1"/>
                </a:solidFill>
                <a:effectLst/>
                <a:latin typeface="+mn-lt"/>
                <a:ea typeface="+mn-ea"/>
                <a:cs typeface="+mn-cs"/>
              </a:rPr>
              <a:t>each training example</a:t>
            </a:r>
            <a:r>
              <a:rPr lang="en-US" sz="1200" kern="1200" dirty="0">
                <a:solidFill>
                  <a:schemeClr val="tx1"/>
                </a:solidFill>
                <a:effectLst/>
                <a:latin typeface="+mn-lt"/>
                <a:ea typeface="+mn-ea"/>
                <a:cs typeface="+mn-cs"/>
              </a:rPr>
              <a:t>, and nudging </a:t>
            </a:r>
            <a:r>
              <a:rPr lang="en-US" sz="1200" kern="1200" dirty="0" err="1">
                <a:solidFill>
                  <a:schemeClr val="tx1"/>
                </a:solidFill>
                <a:effectLst/>
                <a:latin typeface="+mn-lt"/>
                <a:ea typeface="+mn-ea"/>
                <a:cs typeface="+mn-cs"/>
              </a:rPr>
              <a:t>θ</a:t>
            </a:r>
            <a:r>
              <a:rPr lang="en-US" sz="1200" kern="1200" dirty="0">
                <a:solidFill>
                  <a:schemeClr val="tx1"/>
                </a:solidFill>
                <a:effectLst/>
                <a:latin typeface="+mn-lt"/>
                <a:ea typeface="+mn-ea"/>
                <a:cs typeface="+mn-cs"/>
              </a:rPr>
              <a:t> in the right direction (the opposite direction of the gradient). </a:t>
            </a:r>
          </a:p>
          <a:p>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Stochastic gradient descent is called </a:t>
            </a:r>
            <a:r>
              <a:rPr lang="en-US" sz="1200" b="1" kern="1200" dirty="0">
                <a:solidFill>
                  <a:schemeClr val="tx1"/>
                </a:solidFill>
                <a:effectLst/>
                <a:latin typeface="+mn-lt"/>
                <a:ea typeface="+mn-ea"/>
                <a:cs typeface="+mn-cs"/>
              </a:rPr>
              <a:t>stochastic</a:t>
            </a:r>
            <a:r>
              <a:rPr lang="en-US" sz="1200" kern="1200" dirty="0">
                <a:solidFill>
                  <a:schemeClr val="tx1"/>
                </a:solidFill>
                <a:effectLst/>
                <a:latin typeface="+mn-lt"/>
                <a:ea typeface="+mn-ea"/>
                <a:cs typeface="+mn-cs"/>
              </a:rPr>
              <a:t> because it chooses a </a:t>
            </a:r>
            <a:r>
              <a:rPr lang="en-US" sz="1200" b="1" kern="1200" dirty="0">
                <a:solidFill>
                  <a:schemeClr val="tx1"/>
                </a:solidFill>
                <a:effectLst/>
                <a:latin typeface="+mn-lt"/>
                <a:ea typeface="+mn-ea"/>
                <a:cs typeface="+mn-cs"/>
              </a:rPr>
              <a:t>single random example </a:t>
            </a:r>
            <a:r>
              <a:rPr lang="en-US" sz="1200" kern="1200" dirty="0">
                <a:solidFill>
                  <a:schemeClr val="tx1"/>
                </a:solidFill>
                <a:effectLst/>
                <a:latin typeface="+mn-lt"/>
                <a:ea typeface="+mn-ea"/>
                <a:cs typeface="+mn-cs"/>
              </a:rPr>
              <a:t>at a time, moving the weights so as to improve performance on that single example. That can result in very choppy movements, so it’s also common to do </a:t>
            </a:r>
            <a:r>
              <a:rPr lang="en-US" sz="1200" b="0" kern="1200" dirty="0" err="1">
                <a:solidFill>
                  <a:schemeClr val="tx1"/>
                </a:solidFill>
                <a:effectLst/>
                <a:latin typeface="+mn-lt"/>
                <a:ea typeface="+mn-ea"/>
                <a:cs typeface="+mn-cs"/>
              </a:rPr>
              <a:t>minibatch</a:t>
            </a:r>
            <a:r>
              <a:rPr lang="en-US" sz="1200" b="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gradient descent, which computes the gradient over batches of train- </a:t>
            </a:r>
            <a:r>
              <a:rPr lang="en-US" sz="1200" kern="1200" dirty="0" err="1">
                <a:solidFill>
                  <a:schemeClr val="tx1"/>
                </a:solidFill>
                <a:effectLst/>
                <a:latin typeface="+mn-lt"/>
                <a:ea typeface="+mn-ea"/>
                <a:cs typeface="+mn-cs"/>
              </a:rPr>
              <a:t>ing</a:t>
            </a:r>
            <a:r>
              <a:rPr lang="en-US" sz="1200" kern="1200" dirty="0">
                <a:solidFill>
                  <a:schemeClr val="tx1"/>
                </a:solidFill>
                <a:effectLst/>
                <a:latin typeface="+mn-lt"/>
                <a:ea typeface="+mn-ea"/>
                <a:cs typeface="+mn-cs"/>
              </a:rPr>
              <a:t> instances rather than a single instance.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stochastic gradient descent algorithm. Step 1 (computing the loss) is used to report how well we are doing on the current tuple. The algorithm can terminate when it converges (or when the gradient &lt; </a:t>
            </a:r>
            <a:r>
              <a:rPr lang="en-US" sz="1200" kern="1200" dirty="0" err="1">
                <a:solidFill>
                  <a:schemeClr val="tx1"/>
                </a:solidFill>
                <a:effectLst/>
                <a:latin typeface="+mn-lt"/>
                <a:ea typeface="+mn-ea"/>
                <a:cs typeface="+mn-cs"/>
              </a:rPr>
              <a:t>ε</a:t>
            </a:r>
            <a:r>
              <a:rPr lang="en-US" sz="1200" kern="1200" dirty="0">
                <a:solidFill>
                  <a:schemeClr val="tx1"/>
                </a:solidFill>
                <a:effectLst/>
                <a:latin typeface="+mn-lt"/>
                <a:ea typeface="+mn-ea"/>
                <a:cs typeface="+mn-cs"/>
              </a:rPr>
              <a:t>), or when progress halts (for example when the loss starts going up on a held-out set).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learning rate </a:t>
            </a:r>
            <a:r>
              <a:rPr lang="en-US" sz="1200" kern="1200" dirty="0" err="1">
                <a:solidFill>
                  <a:schemeClr val="tx1"/>
                </a:solidFill>
                <a:effectLst/>
                <a:latin typeface="+mn-lt"/>
                <a:ea typeface="+mn-ea"/>
                <a:cs typeface="+mn-cs"/>
              </a:rPr>
              <a:t>η</a:t>
            </a:r>
            <a:r>
              <a:rPr lang="en-US" sz="1200" kern="1200" dirty="0">
                <a:solidFill>
                  <a:schemeClr val="tx1"/>
                </a:solidFill>
                <a:effectLst/>
                <a:latin typeface="+mn-lt"/>
                <a:ea typeface="+mn-ea"/>
                <a:cs typeface="+mn-cs"/>
              </a:rPr>
              <a:t> is a parameter that must be adjusted. If it’s too high, the learner will take steps that are too large, overshooting the minimum of the loss </a:t>
            </a:r>
            <a:r>
              <a:rPr lang="en-US" sz="1200" kern="1200" dirty="0" err="1">
                <a:solidFill>
                  <a:schemeClr val="tx1"/>
                </a:solidFill>
                <a:effectLst/>
                <a:latin typeface="+mn-lt"/>
                <a:ea typeface="+mn-ea"/>
                <a:cs typeface="+mn-cs"/>
              </a:rPr>
              <a:t>func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tion</a:t>
            </a:r>
            <a:r>
              <a:rPr lang="en-US" sz="1200" kern="1200" dirty="0">
                <a:solidFill>
                  <a:schemeClr val="tx1"/>
                </a:solidFill>
                <a:effectLst/>
                <a:latin typeface="+mn-lt"/>
                <a:ea typeface="+mn-ea"/>
                <a:cs typeface="+mn-cs"/>
              </a:rPr>
              <a:t>. If it’s too low, the learner will take steps that are too small, and take too long to get to the minimum. It is most common to begin the learning rate at a higher value, and then slowly decrease it, so that it is a function of the iteration </a:t>
            </a:r>
            <a:r>
              <a:rPr lang="en-US" sz="1200" i="1" kern="1200" dirty="0">
                <a:solidFill>
                  <a:schemeClr val="tx1"/>
                </a:solidFill>
                <a:effectLst/>
                <a:latin typeface="+mn-lt"/>
                <a:ea typeface="+mn-ea"/>
                <a:cs typeface="+mn-cs"/>
              </a:rPr>
              <a:t>k </a:t>
            </a:r>
            <a:r>
              <a:rPr lang="en-US" sz="1200" kern="1200" dirty="0">
                <a:solidFill>
                  <a:schemeClr val="tx1"/>
                </a:solidFill>
                <a:effectLst/>
                <a:latin typeface="+mn-lt"/>
                <a:ea typeface="+mn-ea"/>
                <a:cs typeface="+mn-cs"/>
              </a:rPr>
              <a:t>of training; you will sometimes see the notation </a:t>
            </a:r>
            <a:r>
              <a:rPr lang="en-US" sz="1200" kern="1200" dirty="0" err="1">
                <a:solidFill>
                  <a:schemeClr val="tx1"/>
                </a:solidFill>
                <a:effectLst/>
                <a:latin typeface="+mn-lt"/>
                <a:ea typeface="+mn-ea"/>
                <a:cs typeface="+mn-cs"/>
              </a:rPr>
              <a:t>η</a:t>
            </a:r>
            <a:r>
              <a:rPr lang="en-US" sz="1200" i="1" kern="1200" dirty="0" err="1">
                <a:solidFill>
                  <a:schemeClr val="tx1"/>
                </a:solidFill>
                <a:effectLst/>
                <a:latin typeface="+mn-lt"/>
                <a:ea typeface="+mn-ea"/>
                <a:cs typeface="+mn-cs"/>
              </a:rPr>
              <a:t>k</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to mean the value of the learning rate at iteration </a:t>
            </a:r>
            <a:r>
              <a:rPr lang="en-US" sz="1200" i="1" kern="1200" dirty="0">
                <a:solidFill>
                  <a:schemeClr val="tx1"/>
                </a:solidFill>
                <a:effectLst/>
                <a:latin typeface="+mn-lt"/>
                <a:ea typeface="+mn-ea"/>
                <a:cs typeface="+mn-cs"/>
              </a:rPr>
              <a:t>k</a:t>
            </a:r>
            <a:r>
              <a:rPr lang="en-US" sz="1200" kern="1200" dirty="0">
                <a:solidFill>
                  <a:schemeClr val="tx1"/>
                </a:solidFill>
                <a:effectLst/>
                <a:latin typeface="+mn-lt"/>
                <a:ea typeface="+mn-ea"/>
                <a:cs typeface="+mn-cs"/>
              </a:rPr>
              <a:t>.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3</a:t>
            </a:fld>
            <a:endParaRPr lang="en-US"/>
          </a:p>
        </p:txBody>
      </p:sp>
    </p:spTree>
    <p:extLst>
      <p:ext uri="{BB962C8B-B14F-4D97-AF65-F5344CB8AC3E}">
        <p14:creationId xmlns:p14="http://schemas.microsoft.com/office/powerpoint/2010/main" val="15194371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gradient descent algorithm answers this question by finding the </a:t>
            </a:r>
            <a:r>
              <a:rPr lang="en-US" sz="1200" b="0" kern="1200" dirty="0">
                <a:solidFill>
                  <a:schemeClr val="tx1"/>
                </a:solidFill>
                <a:effectLst/>
                <a:latin typeface="+mn-lt"/>
                <a:ea typeface="+mn-ea"/>
                <a:cs typeface="+mn-cs"/>
              </a:rPr>
              <a:t>gradient </a:t>
            </a:r>
            <a:r>
              <a:rPr lang="en-US" sz="1200" kern="1200" dirty="0">
                <a:solidFill>
                  <a:schemeClr val="tx1"/>
                </a:solidFill>
                <a:effectLst/>
                <a:latin typeface="+mn-lt"/>
                <a:ea typeface="+mn-ea"/>
                <a:cs typeface="+mn-cs"/>
              </a:rPr>
              <a:t>of the loss function at the current point and moving in the opposite direction. The gradient of a function of many variables is a vector pointing in the direction the greatest increase in a function. The gradient is a multi-variable generalization of the slope, so for a function of one variable like the one in Fig. 5.3, we can informally think of the gradient as the slope. The dotted line in Fig. 5.3 shows the slope of this hypothetical loss function at point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w</a:t>
            </a:r>
            <a:r>
              <a:rPr lang="en-US" sz="1200" kern="1200" dirty="0">
                <a:solidFill>
                  <a:schemeClr val="tx1"/>
                </a:solidFill>
                <a:effectLst/>
                <a:latin typeface="+mn-lt"/>
                <a:ea typeface="+mn-ea"/>
                <a:cs typeface="+mn-cs"/>
              </a:rPr>
              <a:t>1. You can see that the slope of this dotted line is negative. Thus to find the minimum, gradient descent tells us to go in the opposite direction: moving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in a positive direction.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first step in iteratively finding the minimum of this loss function, by moving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in the reverse direction from the slope of the function. Since the slope is negative, we need to move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in a positive direction, to the right. Here superscripts are used for learning steps, so </a:t>
            </a:r>
            <a:r>
              <a:rPr lang="en-US" sz="1200" i="1" kern="1200" dirty="0">
                <a:solidFill>
                  <a:schemeClr val="tx1"/>
                </a:solidFill>
                <a:effectLst/>
                <a:latin typeface="+mn-lt"/>
                <a:ea typeface="+mn-ea"/>
                <a:cs typeface="+mn-cs"/>
              </a:rPr>
              <a:t>w</a:t>
            </a:r>
            <a:r>
              <a:rPr lang="en-US" sz="1200" kern="1200" dirty="0">
                <a:solidFill>
                  <a:schemeClr val="tx1"/>
                </a:solidFill>
                <a:effectLst/>
                <a:latin typeface="+mn-lt"/>
                <a:ea typeface="+mn-ea"/>
                <a:cs typeface="+mn-cs"/>
              </a:rPr>
              <a:t>1 means the initial value of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(which is 0), </a:t>
            </a:r>
            <a:r>
              <a:rPr lang="en-US" sz="1200" i="1" kern="1200" dirty="0">
                <a:solidFill>
                  <a:schemeClr val="tx1"/>
                </a:solidFill>
                <a:effectLst/>
                <a:latin typeface="+mn-lt"/>
                <a:ea typeface="+mn-ea"/>
                <a:cs typeface="+mn-cs"/>
              </a:rPr>
              <a:t>w</a:t>
            </a:r>
            <a:r>
              <a:rPr lang="en-US" sz="1200" kern="1200" dirty="0">
                <a:solidFill>
                  <a:schemeClr val="tx1"/>
                </a:solidFill>
                <a:effectLst/>
                <a:latin typeface="+mn-lt"/>
                <a:ea typeface="+mn-ea"/>
                <a:cs typeface="+mn-cs"/>
              </a:rPr>
              <a:t>2 at the second step, and so on.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4</a:t>
            </a:fld>
            <a:endParaRPr lang="en-US"/>
          </a:p>
        </p:txBody>
      </p:sp>
    </p:spTree>
    <p:extLst>
      <p:ext uri="{BB962C8B-B14F-4D97-AF65-F5344CB8AC3E}">
        <p14:creationId xmlns:p14="http://schemas.microsoft.com/office/powerpoint/2010/main" val="28840568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η</a:t>
            </a:r>
            <a:r>
              <a:rPr lang="en-US" dirty="0"/>
              <a:t> = eta.  Is the learning rate </a:t>
            </a:r>
          </a:p>
          <a:p>
            <a:endParaRPr lang="en-US" dirty="0"/>
          </a:p>
          <a:p>
            <a:r>
              <a:rPr lang="en-US" sz="1200" kern="1200" dirty="0">
                <a:solidFill>
                  <a:schemeClr val="tx1"/>
                </a:solidFill>
                <a:effectLst/>
                <a:latin typeface="+mn-lt"/>
                <a:ea typeface="+mn-ea"/>
                <a:cs typeface="+mn-cs"/>
              </a:rPr>
              <a:t>The change we make in our parameter is the </a:t>
            </a:r>
            <a:endParaRPr lang="en-US" dirty="0"/>
          </a:p>
          <a:p>
            <a:r>
              <a:rPr lang="en-US" sz="1200" kern="1200" dirty="0">
                <a:solidFill>
                  <a:schemeClr val="tx1"/>
                </a:solidFill>
                <a:effectLst/>
                <a:latin typeface="+mn-lt"/>
                <a:ea typeface="+mn-ea"/>
                <a:cs typeface="+mn-cs"/>
              </a:rPr>
              <a:t>learning rate times the gradient (or the slope, in our single-variable example) </a:t>
            </a:r>
            <a:endParaRPr lang="en-US" dirty="0"/>
          </a:p>
          <a:p>
            <a:endParaRPr lang="en-US" dirty="0"/>
          </a:p>
          <a:p>
            <a:r>
              <a:rPr lang="en-US" sz="1200" kern="1200" dirty="0">
                <a:solidFill>
                  <a:schemeClr val="tx1"/>
                </a:solidFill>
                <a:effectLst/>
                <a:latin typeface="+mn-lt"/>
                <a:ea typeface="+mn-ea"/>
                <a:cs typeface="+mn-cs"/>
              </a:rPr>
              <a:t>In each dimension </a:t>
            </a:r>
            <a:r>
              <a:rPr lang="en-US" sz="1200" i="1" kern="1200" dirty="0" err="1">
                <a:solidFill>
                  <a:schemeClr val="tx1"/>
                </a:solidFill>
                <a:effectLst/>
                <a:latin typeface="+mn-lt"/>
                <a:ea typeface="+mn-ea"/>
                <a:cs typeface="+mn-cs"/>
              </a:rPr>
              <a:t>wi</a:t>
            </a:r>
            <a:r>
              <a:rPr lang="en-US" sz="1200" kern="1200" dirty="0">
                <a:solidFill>
                  <a:schemeClr val="tx1"/>
                </a:solidFill>
                <a:effectLst/>
                <a:latin typeface="+mn-lt"/>
                <a:ea typeface="+mn-ea"/>
                <a:cs typeface="+mn-cs"/>
              </a:rPr>
              <a:t>, we express the slope as a partial derivative ∂ of the loss ∂</a:t>
            </a:r>
            <a:r>
              <a:rPr lang="en-US" sz="1200" i="1" kern="1200" dirty="0" err="1">
                <a:solidFill>
                  <a:schemeClr val="tx1"/>
                </a:solidFill>
                <a:effectLst/>
                <a:latin typeface="+mn-lt"/>
                <a:ea typeface="+mn-ea"/>
                <a:cs typeface="+mn-cs"/>
              </a:rPr>
              <a:t>wi</a:t>
            </a:r>
            <a:r>
              <a:rPr lang="en-US" sz="1200" i="1" kern="1200" dirty="0">
                <a:solidFill>
                  <a:schemeClr val="tx1"/>
                </a:solidFill>
                <a:effectLst/>
                <a:latin typeface="+mn-lt"/>
                <a:ea typeface="+mn-ea"/>
                <a:cs typeface="+mn-cs"/>
              </a:rPr>
              <a:t> </a:t>
            </a:r>
            <a:endParaRPr lang="en-US" dirty="0"/>
          </a:p>
          <a:p>
            <a:r>
              <a:rPr lang="en-US" sz="1200" kern="1200" dirty="0">
                <a:solidFill>
                  <a:schemeClr val="tx1"/>
                </a:solidFill>
                <a:effectLst/>
                <a:latin typeface="+mn-lt"/>
                <a:ea typeface="+mn-ea"/>
                <a:cs typeface="+mn-cs"/>
              </a:rPr>
              <a:t>function. </a:t>
            </a:r>
            <a:endParaRPr lang="en-US" dirty="0"/>
          </a:p>
          <a:p>
            <a:endParaRPr lang="en-US" dirty="0"/>
          </a:p>
          <a:p>
            <a:endParaRPr lang="en-US" dirty="0"/>
          </a:p>
          <a:p>
            <a:r>
              <a:rPr lang="en-US" sz="1200" kern="1200" dirty="0">
                <a:solidFill>
                  <a:schemeClr val="tx1"/>
                </a:solidFill>
                <a:effectLst/>
                <a:latin typeface="+mn-lt"/>
                <a:ea typeface="+mn-ea"/>
                <a:cs typeface="+mn-cs"/>
              </a:rPr>
              <a:t>The magnitude of the amount to move in gradient descent is the value of the slope </a:t>
            </a:r>
            <a:r>
              <a:rPr lang="en-US" sz="1200" i="1" kern="1200" dirty="0">
                <a:solidFill>
                  <a:schemeClr val="tx1"/>
                </a:solidFill>
                <a:effectLst/>
                <a:latin typeface="+mn-lt"/>
                <a:ea typeface="+mn-ea"/>
                <a:cs typeface="+mn-cs"/>
              </a:rPr>
              <a:t>d f </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w</a:t>
            </a:r>
            <a:r>
              <a:rPr lang="en-US" sz="1200" kern="1200" dirty="0">
                <a:solidFill>
                  <a:schemeClr val="tx1"/>
                </a:solidFill>
                <a:effectLst/>
                <a:latin typeface="+mn-lt"/>
                <a:ea typeface="+mn-ea"/>
                <a:cs typeface="+mn-cs"/>
              </a:rPr>
              <a:t>) weighted by a </a:t>
            </a:r>
            <a:r>
              <a:rPr lang="en-US" sz="1200" b="0" kern="1200" dirty="0">
                <a:solidFill>
                  <a:schemeClr val="tx1"/>
                </a:solidFill>
                <a:effectLst/>
                <a:latin typeface="+mn-lt"/>
                <a:ea typeface="+mn-ea"/>
                <a:cs typeface="+mn-cs"/>
              </a:rPr>
              <a:t>learning rate </a:t>
            </a:r>
            <a:r>
              <a:rPr lang="en-US" sz="1200" kern="1200" dirty="0" err="1">
                <a:solidFill>
                  <a:schemeClr val="tx1"/>
                </a:solidFill>
                <a:effectLst/>
                <a:latin typeface="+mn-lt"/>
                <a:ea typeface="+mn-ea"/>
                <a:cs typeface="+mn-cs"/>
              </a:rPr>
              <a:t>η</a:t>
            </a:r>
            <a:r>
              <a:rPr lang="en-US" sz="1200" kern="1200" dirty="0">
                <a:solidFill>
                  <a:schemeClr val="tx1"/>
                </a:solidFill>
                <a:effectLst/>
                <a:latin typeface="+mn-lt"/>
                <a:ea typeface="+mn-ea"/>
                <a:cs typeface="+mn-cs"/>
              </a:rPr>
              <a:t> . A higher (faster) learning rate means that </a:t>
            </a:r>
            <a:endParaRPr lang="en-US" dirty="0"/>
          </a:p>
          <a:p>
            <a:r>
              <a:rPr lang="en-US" sz="1200" i="1" kern="1200" dirty="0" err="1">
                <a:solidFill>
                  <a:schemeClr val="tx1"/>
                </a:solidFill>
                <a:effectLst/>
                <a:latin typeface="+mn-lt"/>
                <a:ea typeface="+mn-ea"/>
                <a:cs typeface="+mn-cs"/>
              </a:rPr>
              <a:t>dw</a:t>
            </a:r>
            <a:br>
              <a:rPr lang="en-US" sz="1200" i="1"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we should move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more on each step. The change we make in our parameter is the </a:t>
            </a:r>
            <a:endParaRPr lang="en-US" dirty="0"/>
          </a:p>
          <a:p>
            <a:r>
              <a:rPr lang="en-US" sz="1200" kern="1200" dirty="0">
                <a:solidFill>
                  <a:schemeClr val="tx1"/>
                </a:solidFill>
                <a:effectLst/>
                <a:latin typeface="+mn-lt"/>
                <a:ea typeface="+mn-ea"/>
                <a:cs typeface="+mn-cs"/>
              </a:rPr>
              <a:t>learning rate times the gradient (or the slope, in our single-variable example):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5</a:t>
            </a:fld>
            <a:endParaRPr lang="en-US"/>
          </a:p>
        </p:txBody>
      </p:sp>
    </p:spTree>
    <p:extLst>
      <p:ext uri="{BB962C8B-B14F-4D97-AF65-F5344CB8AC3E}">
        <p14:creationId xmlns:p14="http://schemas.microsoft.com/office/powerpoint/2010/main" val="11078024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Now let’s extend the intuition from a function of one scalar variable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to many </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variables, because we don’t just want to move left or right, we want to know where in the N-dimensional space (of the </a:t>
            </a:r>
            <a:r>
              <a:rPr lang="en-US" sz="1200" i="1" kern="1200" dirty="0">
                <a:solidFill>
                  <a:schemeClr val="tx1"/>
                </a:solidFill>
                <a:effectLst/>
                <a:latin typeface="+mn-lt"/>
                <a:ea typeface="+mn-ea"/>
                <a:cs typeface="+mn-cs"/>
              </a:rPr>
              <a:t>N </a:t>
            </a:r>
            <a:r>
              <a:rPr lang="en-US" sz="1200" kern="1200" dirty="0">
                <a:solidFill>
                  <a:schemeClr val="tx1"/>
                </a:solidFill>
                <a:effectLst/>
                <a:latin typeface="+mn-lt"/>
                <a:ea typeface="+mn-ea"/>
                <a:cs typeface="+mn-cs"/>
              </a:rPr>
              <a:t>parameters that make up </a:t>
            </a:r>
            <a:r>
              <a:rPr lang="en-US" sz="1200" kern="1200" dirty="0" err="1">
                <a:solidFill>
                  <a:schemeClr val="tx1"/>
                </a:solidFill>
                <a:effectLst/>
                <a:latin typeface="+mn-lt"/>
                <a:ea typeface="+mn-ea"/>
                <a:cs typeface="+mn-cs"/>
              </a:rPr>
              <a:t>θ</a:t>
            </a:r>
            <a:r>
              <a:rPr lang="en-US" sz="1200" kern="1200" dirty="0">
                <a:solidFill>
                  <a:schemeClr val="tx1"/>
                </a:solidFill>
                <a:effectLst/>
                <a:latin typeface="+mn-lt"/>
                <a:ea typeface="+mn-ea"/>
                <a:cs typeface="+mn-cs"/>
              </a:rPr>
              <a:t> ) we should move. The </a:t>
            </a:r>
            <a:r>
              <a:rPr lang="en-US" sz="1200" b="0" kern="1200" dirty="0">
                <a:solidFill>
                  <a:schemeClr val="tx1"/>
                </a:solidFill>
                <a:effectLst/>
                <a:latin typeface="+mn-lt"/>
                <a:ea typeface="+mn-ea"/>
                <a:cs typeface="+mn-cs"/>
              </a:rPr>
              <a:t>gradient </a:t>
            </a:r>
            <a:r>
              <a:rPr lang="en-US" sz="1200" kern="1200" dirty="0">
                <a:solidFill>
                  <a:schemeClr val="tx1"/>
                </a:solidFill>
                <a:effectLst/>
                <a:latin typeface="+mn-lt"/>
                <a:ea typeface="+mn-ea"/>
                <a:cs typeface="+mn-cs"/>
              </a:rPr>
              <a:t>is just such a vector; it expresses the directional components of the sharpest slope along each of those </a:t>
            </a:r>
            <a:r>
              <a:rPr lang="en-US" sz="1200" i="1" kern="1200" dirty="0">
                <a:solidFill>
                  <a:schemeClr val="tx1"/>
                </a:solidFill>
                <a:effectLst/>
                <a:latin typeface="+mn-lt"/>
                <a:ea typeface="+mn-ea"/>
                <a:cs typeface="+mn-cs"/>
              </a:rPr>
              <a:t>N </a:t>
            </a:r>
            <a:r>
              <a:rPr lang="en-US" sz="1200" kern="1200" dirty="0">
                <a:solidFill>
                  <a:schemeClr val="tx1"/>
                </a:solidFill>
                <a:effectLst/>
                <a:latin typeface="+mn-lt"/>
                <a:ea typeface="+mn-ea"/>
                <a:cs typeface="+mn-cs"/>
              </a:rPr>
              <a:t>dimensions. If we’re just imagining two weight dimension (say for one weight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and one bias </a:t>
            </a:r>
            <a:r>
              <a:rPr lang="en-US" sz="1200" i="1" kern="1200" dirty="0">
                <a:solidFill>
                  <a:schemeClr val="tx1"/>
                </a:solidFill>
                <a:effectLst/>
                <a:latin typeface="+mn-lt"/>
                <a:ea typeface="+mn-ea"/>
                <a:cs typeface="+mn-cs"/>
              </a:rPr>
              <a:t>b</a:t>
            </a:r>
            <a:r>
              <a:rPr lang="en-US" sz="1200" kern="1200" dirty="0">
                <a:solidFill>
                  <a:schemeClr val="tx1"/>
                </a:solidFill>
                <a:effectLst/>
                <a:latin typeface="+mn-lt"/>
                <a:ea typeface="+mn-ea"/>
                <a:cs typeface="+mn-cs"/>
              </a:rPr>
              <a:t>), the gradient might be a vector with two orthogonal components, each of which tells us how much the ground slopes in the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dimension and in the </a:t>
            </a:r>
            <a:r>
              <a:rPr lang="en-US" sz="1200" i="1" kern="1200" dirty="0">
                <a:solidFill>
                  <a:schemeClr val="tx1"/>
                </a:solidFill>
                <a:effectLst/>
                <a:latin typeface="+mn-lt"/>
                <a:ea typeface="+mn-ea"/>
                <a:cs typeface="+mn-cs"/>
              </a:rPr>
              <a:t>b </a:t>
            </a:r>
            <a:r>
              <a:rPr lang="en-US" sz="1200" kern="1200" dirty="0">
                <a:solidFill>
                  <a:schemeClr val="tx1"/>
                </a:solidFill>
                <a:effectLst/>
                <a:latin typeface="+mn-lt"/>
                <a:ea typeface="+mn-ea"/>
                <a:cs typeface="+mn-cs"/>
              </a:rPr>
              <a:t>dimension.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an actual logistic regression, the parameter vector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is much longer than 1 or 2, since the input feature vector </a:t>
            </a:r>
            <a:r>
              <a:rPr lang="en-US" sz="1200" i="1" kern="1200" dirty="0">
                <a:solidFill>
                  <a:schemeClr val="tx1"/>
                </a:solidFill>
                <a:effectLst/>
                <a:latin typeface="+mn-lt"/>
                <a:ea typeface="+mn-ea"/>
                <a:cs typeface="+mn-cs"/>
              </a:rPr>
              <a:t>x </a:t>
            </a:r>
            <a:r>
              <a:rPr lang="en-US" sz="1200" kern="1200" dirty="0">
                <a:solidFill>
                  <a:schemeClr val="tx1"/>
                </a:solidFill>
                <a:effectLst/>
                <a:latin typeface="+mn-lt"/>
                <a:ea typeface="+mn-ea"/>
                <a:cs typeface="+mn-cs"/>
              </a:rPr>
              <a:t>can be quite long, and we need a weight </a:t>
            </a:r>
            <a:r>
              <a:rPr lang="en-US" sz="1200" i="1" kern="1200" dirty="0" err="1">
                <a:solidFill>
                  <a:schemeClr val="tx1"/>
                </a:solidFill>
                <a:effectLst/>
                <a:latin typeface="+mn-lt"/>
                <a:ea typeface="+mn-ea"/>
                <a:cs typeface="+mn-cs"/>
              </a:rPr>
              <a:t>wi</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for each </a:t>
            </a:r>
            <a:r>
              <a:rPr lang="en-US" sz="1200" i="1" kern="1200" dirty="0">
                <a:solidFill>
                  <a:schemeClr val="tx1"/>
                </a:solidFill>
                <a:effectLst/>
                <a:latin typeface="+mn-lt"/>
                <a:ea typeface="+mn-ea"/>
                <a:cs typeface="+mn-cs"/>
              </a:rPr>
              <a:t>xi </a:t>
            </a:r>
            <a:r>
              <a:rPr lang="en-US" sz="1200" kern="1200" dirty="0">
                <a:solidFill>
                  <a:schemeClr val="tx1"/>
                </a:solidFill>
                <a:effectLst/>
                <a:latin typeface="+mn-lt"/>
                <a:ea typeface="+mn-ea"/>
                <a:cs typeface="+mn-cs"/>
              </a:rPr>
              <a:t>For each dimension/variable </a:t>
            </a:r>
            <a:r>
              <a:rPr lang="en-US" sz="1200" i="1" kern="1200" dirty="0" err="1">
                <a:solidFill>
                  <a:schemeClr val="tx1"/>
                </a:solidFill>
                <a:effectLst/>
                <a:latin typeface="+mn-lt"/>
                <a:ea typeface="+mn-ea"/>
                <a:cs typeface="+mn-cs"/>
              </a:rPr>
              <a:t>wi</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in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(plus the bias </a:t>
            </a:r>
            <a:r>
              <a:rPr lang="en-US" sz="1200" i="1" kern="1200" dirty="0">
                <a:solidFill>
                  <a:schemeClr val="tx1"/>
                </a:solidFill>
                <a:effectLst/>
                <a:latin typeface="+mn-lt"/>
                <a:ea typeface="+mn-ea"/>
                <a:cs typeface="+mn-cs"/>
              </a:rPr>
              <a:t>b</a:t>
            </a:r>
            <a:r>
              <a:rPr lang="en-US" sz="1200" kern="1200" dirty="0">
                <a:solidFill>
                  <a:schemeClr val="tx1"/>
                </a:solidFill>
                <a:effectLst/>
                <a:latin typeface="+mn-lt"/>
                <a:ea typeface="+mn-ea"/>
                <a:cs typeface="+mn-cs"/>
              </a:rPr>
              <a:t>), the gradient will have a component that tells us the slope with respect to that variable. Essentially we’re asking: “How much would a small change in that variable </a:t>
            </a:r>
            <a:r>
              <a:rPr lang="en-US" sz="1200" i="1" kern="1200" dirty="0" err="1">
                <a:solidFill>
                  <a:schemeClr val="tx1"/>
                </a:solidFill>
                <a:effectLst/>
                <a:latin typeface="+mn-lt"/>
                <a:ea typeface="+mn-ea"/>
                <a:cs typeface="+mn-cs"/>
              </a:rPr>
              <a:t>wi</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influence the total loss function </a:t>
            </a:r>
            <a:r>
              <a:rPr lang="en-US" sz="1200" i="1" kern="1200" dirty="0">
                <a:solidFill>
                  <a:schemeClr val="tx1"/>
                </a:solidFill>
                <a:effectLst/>
                <a:latin typeface="+mn-lt"/>
                <a:ea typeface="+mn-ea"/>
                <a:cs typeface="+mn-cs"/>
              </a:rPr>
              <a:t>L</a:t>
            </a:r>
            <a:r>
              <a:rPr lang="en-US" sz="1200" kern="1200" dirty="0">
                <a:solidFill>
                  <a:schemeClr val="tx1"/>
                </a:solidFill>
                <a:effectLst/>
                <a:latin typeface="+mn-lt"/>
                <a:ea typeface="+mn-ea"/>
                <a:cs typeface="+mn-cs"/>
              </a:rPr>
              <a:t>?”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6</a:t>
            </a:fld>
            <a:endParaRPr lang="en-US"/>
          </a:p>
        </p:txBody>
      </p:sp>
    </p:spTree>
    <p:extLst>
      <p:ext uri="{BB962C8B-B14F-4D97-AF65-F5344CB8AC3E}">
        <p14:creationId xmlns:p14="http://schemas.microsoft.com/office/powerpoint/2010/main" val="26122961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an actual logistic regression, the parameter vector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is much longer than 1 or 2, since the input feature vector </a:t>
            </a:r>
            <a:r>
              <a:rPr lang="en-US" sz="1200" i="1" kern="1200" dirty="0">
                <a:solidFill>
                  <a:schemeClr val="tx1"/>
                </a:solidFill>
                <a:effectLst/>
                <a:latin typeface="+mn-lt"/>
                <a:ea typeface="+mn-ea"/>
                <a:cs typeface="+mn-cs"/>
              </a:rPr>
              <a:t>x </a:t>
            </a:r>
            <a:r>
              <a:rPr lang="en-US" sz="1200" kern="1200" dirty="0">
                <a:solidFill>
                  <a:schemeClr val="tx1"/>
                </a:solidFill>
                <a:effectLst/>
                <a:latin typeface="+mn-lt"/>
                <a:ea typeface="+mn-ea"/>
                <a:cs typeface="+mn-cs"/>
              </a:rPr>
              <a:t>can be quite long, and we need a weight </a:t>
            </a:r>
            <a:r>
              <a:rPr lang="en-US" sz="1200" i="1" kern="1200" dirty="0" err="1">
                <a:solidFill>
                  <a:schemeClr val="tx1"/>
                </a:solidFill>
                <a:effectLst/>
                <a:latin typeface="+mn-lt"/>
                <a:ea typeface="+mn-ea"/>
                <a:cs typeface="+mn-cs"/>
              </a:rPr>
              <a:t>wi</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for each </a:t>
            </a:r>
            <a:r>
              <a:rPr lang="en-US" sz="1200" i="1" kern="1200" dirty="0">
                <a:solidFill>
                  <a:schemeClr val="tx1"/>
                </a:solidFill>
                <a:effectLst/>
                <a:latin typeface="+mn-lt"/>
                <a:ea typeface="+mn-ea"/>
                <a:cs typeface="+mn-cs"/>
              </a:rPr>
              <a:t>xi </a:t>
            </a:r>
            <a:r>
              <a:rPr lang="en-US" sz="1200" kern="1200" dirty="0">
                <a:solidFill>
                  <a:schemeClr val="tx1"/>
                </a:solidFill>
                <a:effectLst/>
                <a:latin typeface="+mn-lt"/>
                <a:ea typeface="+mn-ea"/>
                <a:cs typeface="+mn-cs"/>
              </a:rPr>
              <a:t>For each dimension/variable </a:t>
            </a:r>
            <a:r>
              <a:rPr lang="en-US" sz="1200" i="1" kern="1200" dirty="0" err="1">
                <a:solidFill>
                  <a:schemeClr val="tx1"/>
                </a:solidFill>
                <a:effectLst/>
                <a:latin typeface="+mn-lt"/>
                <a:ea typeface="+mn-ea"/>
                <a:cs typeface="+mn-cs"/>
              </a:rPr>
              <a:t>wi</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in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(plus the bias </a:t>
            </a:r>
            <a:r>
              <a:rPr lang="en-US" sz="1200" i="1" kern="1200" dirty="0">
                <a:solidFill>
                  <a:schemeClr val="tx1"/>
                </a:solidFill>
                <a:effectLst/>
                <a:latin typeface="+mn-lt"/>
                <a:ea typeface="+mn-ea"/>
                <a:cs typeface="+mn-cs"/>
              </a:rPr>
              <a:t>b</a:t>
            </a:r>
            <a:r>
              <a:rPr lang="en-US" sz="1200" kern="1200" dirty="0">
                <a:solidFill>
                  <a:schemeClr val="tx1"/>
                </a:solidFill>
                <a:effectLst/>
                <a:latin typeface="+mn-lt"/>
                <a:ea typeface="+mn-ea"/>
                <a:cs typeface="+mn-cs"/>
              </a:rPr>
              <a:t>), the gradient will have a component that tells us the slope with respect to that variable. Essentially we’re asking: “How much would a small change in that variable </a:t>
            </a:r>
            <a:r>
              <a:rPr lang="en-US" sz="1200" i="1" kern="1200" dirty="0" err="1">
                <a:solidFill>
                  <a:schemeClr val="tx1"/>
                </a:solidFill>
                <a:effectLst/>
                <a:latin typeface="+mn-lt"/>
                <a:ea typeface="+mn-ea"/>
                <a:cs typeface="+mn-cs"/>
              </a:rPr>
              <a:t>wi</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influence the total loss function </a:t>
            </a:r>
            <a:r>
              <a:rPr lang="en-US" sz="1200" i="1" kern="1200" dirty="0">
                <a:solidFill>
                  <a:schemeClr val="tx1"/>
                </a:solidFill>
                <a:effectLst/>
                <a:latin typeface="+mn-lt"/>
                <a:ea typeface="+mn-ea"/>
                <a:cs typeface="+mn-cs"/>
              </a:rPr>
              <a:t>L</a:t>
            </a:r>
            <a:r>
              <a:rPr lang="en-US" sz="1200" kern="1200" dirty="0">
                <a:solidFill>
                  <a:schemeClr val="tx1"/>
                </a:solidFill>
                <a:effectLst/>
                <a:latin typeface="+mn-lt"/>
                <a:ea typeface="+mn-ea"/>
                <a:cs typeface="+mn-cs"/>
              </a:rPr>
              <a:t>?” </a:t>
            </a:r>
            <a:endParaRPr lang="en-US" dirty="0"/>
          </a:p>
          <a:p>
            <a:r>
              <a:rPr lang="en-US" sz="1200" kern="1200" dirty="0">
                <a:solidFill>
                  <a:schemeClr val="tx1"/>
                </a:solidFill>
                <a:effectLst/>
                <a:latin typeface="+mn-lt"/>
                <a:ea typeface="+mn-ea"/>
                <a:cs typeface="+mn-cs"/>
              </a:rPr>
              <a:t>In each dimension </a:t>
            </a:r>
            <a:r>
              <a:rPr lang="en-US" sz="1200" i="1" kern="1200" dirty="0" err="1">
                <a:solidFill>
                  <a:schemeClr val="tx1"/>
                </a:solidFill>
                <a:effectLst/>
                <a:latin typeface="+mn-lt"/>
                <a:ea typeface="+mn-ea"/>
                <a:cs typeface="+mn-cs"/>
              </a:rPr>
              <a:t>wi</a:t>
            </a:r>
            <a:r>
              <a:rPr lang="en-US" sz="1200" kern="1200" dirty="0">
                <a:solidFill>
                  <a:schemeClr val="tx1"/>
                </a:solidFill>
                <a:effectLst/>
                <a:latin typeface="+mn-lt"/>
                <a:ea typeface="+mn-ea"/>
                <a:cs typeface="+mn-cs"/>
              </a:rPr>
              <a:t>, we express the slope as a partial derivative ∂ of the loss ∂</a:t>
            </a:r>
            <a:r>
              <a:rPr lang="en-US" sz="1200" i="1" kern="1200" dirty="0" err="1">
                <a:solidFill>
                  <a:schemeClr val="tx1"/>
                </a:solidFill>
                <a:effectLst/>
                <a:latin typeface="+mn-lt"/>
                <a:ea typeface="+mn-ea"/>
                <a:cs typeface="+mn-cs"/>
              </a:rPr>
              <a:t>wi</a:t>
            </a:r>
            <a:r>
              <a:rPr lang="en-US" sz="1200" i="1" kern="1200" dirty="0">
                <a:solidFill>
                  <a:schemeClr val="tx1"/>
                </a:solidFill>
                <a:effectLst/>
                <a:latin typeface="+mn-lt"/>
                <a:ea typeface="+mn-ea"/>
                <a:cs typeface="+mn-cs"/>
              </a:rPr>
              <a:t> </a:t>
            </a:r>
            <a:endParaRPr lang="en-US" dirty="0"/>
          </a:p>
          <a:p>
            <a:r>
              <a:rPr lang="en-US" sz="1200" kern="1200" dirty="0">
                <a:solidFill>
                  <a:schemeClr val="tx1"/>
                </a:solidFill>
                <a:effectLst/>
                <a:latin typeface="+mn-lt"/>
                <a:ea typeface="+mn-ea"/>
                <a:cs typeface="+mn-cs"/>
              </a:rPr>
              <a:t>function. The gradient is then defined as a vector of these partials. We’ll represent </a:t>
            </a:r>
            <a:r>
              <a:rPr lang="en-US" sz="1200" i="1" kern="1200" dirty="0">
                <a:solidFill>
                  <a:schemeClr val="tx1"/>
                </a:solidFill>
                <a:effectLst/>
                <a:latin typeface="+mn-lt"/>
                <a:ea typeface="+mn-ea"/>
                <a:cs typeface="+mn-cs"/>
              </a:rPr>
              <a:t>y</a:t>
            </a:r>
            <a:r>
              <a:rPr lang="en-US" sz="1200" kern="1200" dirty="0">
                <a:solidFill>
                  <a:schemeClr val="tx1"/>
                </a:solidFill>
                <a:effectLst/>
                <a:latin typeface="+mn-lt"/>
                <a:ea typeface="+mn-ea"/>
                <a:cs typeface="+mn-cs"/>
              </a:rPr>
              <a:t>ˆ as </a:t>
            </a:r>
            <a:r>
              <a:rPr lang="en-US" sz="1200" i="1" kern="1200" dirty="0">
                <a:solidFill>
                  <a:schemeClr val="tx1"/>
                </a:solidFill>
                <a:effectLst/>
                <a:latin typeface="+mn-lt"/>
                <a:ea typeface="+mn-ea"/>
                <a:cs typeface="+mn-cs"/>
              </a:rPr>
              <a:t>f </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θ</a:t>
            </a:r>
            <a:r>
              <a:rPr lang="en-US" sz="1200" kern="1200" dirty="0">
                <a:solidFill>
                  <a:schemeClr val="tx1"/>
                </a:solidFill>
                <a:effectLst/>
                <a:latin typeface="+mn-lt"/>
                <a:ea typeface="+mn-ea"/>
                <a:cs typeface="+mn-cs"/>
              </a:rPr>
              <a:t> ) to make the dependence on </a:t>
            </a:r>
            <a:r>
              <a:rPr lang="en-US" sz="1200" kern="1200" dirty="0" err="1">
                <a:solidFill>
                  <a:schemeClr val="tx1"/>
                </a:solidFill>
                <a:effectLst/>
                <a:latin typeface="+mn-lt"/>
                <a:ea typeface="+mn-ea"/>
                <a:cs typeface="+mn-cs"/>
              </a:rPr>
              <a:t>θ</a:t>
            </a:r>
            <a:r>
              <a:rPr lang="en-US" sz="1200" kern="1200" dirty="0">
                <a:solidFill>
                  <a:schemeClr val="tx1"/>
                </a:solidFill>
                <a:effectLst/>
                <a:latin typeface="+mn-lt"/>
                <a:ea typeface="+mn-ea"/>
                <a:cs typeface="+mn-cs"/>
              </a:rPr>
              <a:t> more obvious.</a:t>
            </a:r>
          </a:p>
          <a:p>
            <a:endParaRPr lang="en-US" sz="1200"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a:t>
            </a:r>
            <a:r>
              <a:rPr lang="en-US" sz="1200" b="1" i="0" u="none" strike="noStrike" kern="1200" baseline="0" dirty="0">
                <a:solidFill>
                  <a:schemeClr val="tx1"/>
                </a:solidFill>
                <a:effectLst/>
                <a:latin typeface="+mn-lt"/>
                <a:ea typeface="+mn-ea"/>
                <a:cs typeface="+mn-cs"/>
              </a:rPr>
              <a:t> </a:t>
            </a:r>
            <a:r>
              <a:rPr lang="en-US" sz="1200" b="1" i="0" u="none" strike="noStrike" kern="1200" dirty="0">
                <a:solidFill>
                  <a:schemeClr val="tx1"/>
                </a:solidFill>
                <a:effectLst/>
                <a:latin typeface="+mn-lt"/>
                <a:ea typeface="+mn-ea"/>
                <a:cs typeface="+mn-cs"/>
              </a:rPr>
              <a:t>Del</a:t>
            </a:r>
            <a:r>
              <a:rPr lang="en-US" sz="1200" b="0" i="0" u="none" strike="noStrike" kern="1200" dirty="0">
                <a:solidFill>
                  <a:schemeClr val="tx1"/>
                </a:solidFill>
                <a:effectLst/>
                <a:latin typeface="+mn-lt"/>
                <a:ea typeface="+mn-ea"/>
                <a:cs typeface="+mn-cs"/>
              </a:rPr>
              <a:t>, or </a:t>
            </a:r>
            <a:r>
              <a:rPr lang="en-US" sz="1200" b="1" i="0" u="none" strike="noStrike" kern="1200" dirty="0" err="1">
                <a:solidFill>
                  <a:schemeClr val="tx1"/>
                </a:solidFill>
                <a:effectLst/>
                <a:latin typeface="+mn-lt"/>
                <a:ea typeface="+mn-ea"/>
                <a:cs typeface="+mn-cs"/>
              </a:rPr>
              <a:t>nabla</a:t>
            </a:r>
            <a:r>
              <a:rPr lang="en-US" sz="1200" b="0" i="0" u="none" strike="noStrike" kern="1200" dirty="0">
                <a:solidFill>
                  <a:schemeClr val="tx1"/>
                </a:solidFill>
                <a:effectLst/>
                <a:latin typeface="+mn-lt"/>
                <a:ea typeface="+mn-ea"/>
                <a:cs typeface="+mn-cs"/>
              </a:rPr>
              <a:t>, is an </a:t>
            </a:r>
            <a:r>
              <a:rPr lang="en-US" sz="1200" b="0" i="0" u="none" strike="noStrike" kern="1200" dirty="0">
                <a:solidFill>
                  <a:schemeClr val="tx1"/>
                </a:solidFill>
                <a:effectLst/>
                <a:latin typeface="+mn-lt"/>
                <a:ea typeface="+mn-ea"/>
                <a:cs typeface="+mn-cs"/>
                <a:hlinkClick r:id="rId3" tooltip="Operator (mathematics)"/>
              </a:rPr>
              <a:t>operator</a:t>
            </a:r>
            <a:r>
              <a:rPr lang="en-US" sz="1200" b="0" i="0" u="none" strike="noStrike" kern="1200" dirty="0">
                <a:solidFill>
                  <a:schemeClr val="tx1"/>
                </a:solidFill>
                <a:effectLst/>
                <a:latin typeface="+mn-lt"/>
                <a:ea typeface="+mn-ea"/>
                <a:cs typeface="+mn-cs"/>
              </a:rPr>
              <a:t> used in mathematics, in particular in </a:t>
            </a:r>
            <a:r>
              <a:rPr lang="en-US" sz="1200" b="0" i="0" u="none" strike="noStrike" kern="1200" dirty="0">
                <a:solidFill>
                  <a:schemeClr val="tx1"/>
                </a:solidFill>
                <a:effectLst/>
                <a:latin typeface="+mn-lt"/>
                <a:ea typeface="+mn-ea"/>
                <a:cs typeface="+mn-cs"/>
                <a:hlinkClick r:id="rId4" tooltip="Vector calculus"/>
              </a:rPr>
              <a:t>vector calculus</a:t>
            </a:r>
            <a:r>
              <a:rPr lang="en-US" sz="1200" b="0" i="0" u="none" strike="noStrike" kern="1200" dirty="0">
                <a:solidFill>
                  <a:schemeClr val="tx1"/>
                </a:solidFill>
                <a:effectLst/>
                <a:latin typeface="+mn-lt"/>
                <a:ea typeface="+mn-ea"/>
                <a:cs typeface="+mn-cs"/>
              </a:rPr>
              <a:t>, as a </a:t>
            </a:r>
            <a:r>
              <a:rPr lang="en-US" sz="1200" b="0" i="0" u="none" strike="noStrike" kern="1200" dirty="0">
                <a:solidFill>
                  <a:schemeClr val="tx1"/>
                </a:solidFill>
                <a:effectLst/>
                <a:latin typeface="+mn-lt"/>
                <a:ea typeface="+mn-ea"/>
                <a:cs typeface="+mn-cs"/>
                <a:hlinkClick r:id="rId5" tooltip="Vector (geometry)"/>
              </a:rPr>
              <a:t>vector</a:t>
            </a:r>
            <a:r>
              <a:rPr lang="en-US" sz="1200" b="0"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hlinkClick r:id="rId6" tooltip="Differential operator"/>
              </a:rPr>
              <a:t>differential operator</a:t>
            </a:r>
            <a:r>
              <a:rPr lang="en-US" sz="1200" b="0" i="0" u="none" strike="noStrike" kern="1200" dirty="0">
                <a:solidFill>
                  <a:schemeClr val="tx1"/>
                </a:solidFill>
                <a:effectLst/>
                <a:latin typeface="+mn-lt"/>
                <a:ea typeface="+mn-ea"/>
                <a:cs typeface="+mn-cs"/>
              </a:rPr>
              <a:t>, usually represented by the </a:t>
            </a:r>
            <a:r>
              <a:rPr lang="en-US" sz="1200" b="0" i="0" u="none" strike="noStrike" kern="1200" dirty="0">
                <a:solidFill>
                  <a:schemeClr val="tx1"/>
                </a:solidFill>
                <a:effectLst/>
                <a:latin typeface="+mn-lt"/>
                <a:ea typeface="+mn-ea"/>
                <a:cs typeface="+mn-cs"/>
                <a:hlinkClick r:id="rId7" tooltip="Nabla symbol"/>
              </a:rPr>
              <a:t>nabla symbol</a:t>
            </a:r>
            <a:r>
              <a:rPr lang="en-US" sz="1200" b="0" i="0" u="none" strike="noStrike" kern="1200" dirty="0">
                <a:solidFill>
                  <a:schemeClr val="tx1"/>
                </a:solidFill>
                <a:effectLst/>
                <a:latin typeface="+mn-lt"/>
                <a:ea typeface="+mn-ea"/>
                <a:cs typeface="+mn-cs"/>
              </a:rPr>
              <a:t> </a:t>
            </a:r>
            <a:r>
              <a:rPr lang="en-US" sz="1200" b="1" i="0" u="none" strike="noStrike" kern="1200" dirty="0">
                <a:solidFill>
                  <a:schemeClr val="tx1"/>
                </a:solidFill>
                <a:effectLst/>
                <a:latin typeface="+mn-lt"/>
                <a:ea typeface="+mn-ea"/>
                <a:cs typeface="+mn-cs"/>
              </a:rPr>
              <a:t>∇</a:t>
            </a:r>
            <a:r>
              <a:rPr lang="en-US" sz="1200" b="0" i="0" u="none" strike="noStrike" kern="1200" dirty="0">
                <a:solidFill>
                  <a:schemeClr val="tx1"/>
                </a:solidFill>
                <a:effectLst/>
                <a:latin typeface="+mn-lt"/>
                <a:ea typeface="+mn-ea"/>
                <a:cs typeface="+mn-cs"/>
              </a:rPr>
              <a:t>.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7</a:t>
            </a:fld>
            <a:endParaRPr lang="en-US"/>
          </a:p>
        </p:txBody>
      </p:sp>
    </p:spTree>
    <p:extLst>
      <p:ext uri="{BB962C8B-B14F-4D97-AF65-F5344CB8AC3E}">
        <p14:creationId xmlns:p14="http://schemas.microsoft.com/office/powerpoint/2010/main" val="29192852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Note in Eq. 5.17 that the gradient with respect to a single weight </a:t>
            </a:r>
            <a:r>
              <a:rPr lang="en-US" sz="1200" i="1" kern="1200" dirty="0">
                <a:solidFill>
                  <a:schemeClr val="tx1"/>
                </a:solidFill>
                <a:effectLst/>
                <a:latin typeface="+mn-lt"/>
                <a:ea typeface="+mn-ea"/>
                <a:cs typeface="+mn-cs"/>
              </a:rPr>
              <a:t>w j </a:t>
            </a:r>
            <a:r>
              <a:rPr lang="en-US" sz="1200" kern="1200" dirty="0">
                <a:solidFill>
                  <a:schemeClr val="tx1"/>
                </a:solidFill>
                <a:effectLst/>
                <a:latin typeface="+mn-lt"/>
                <a:ea typeface="+mn-ea"/>
                <a:cs typeface="+mn-cs"/>
              </a:rPr>
              <a:t>represents a very intuitive value: the difference between the true </a:t>
            </a:r>
            <a:r>
              <a:rPr lang="en-US" sz="1200" i="1" kern="1200" dirty="0">
                <a:solidFill>
                  <a:schemeClr val="tx1"/>
                </a:solidFill>
                <a:effectLst/>
                <a:latin typeface="+mn-lt"/>
                <a:ea typeface="+mn-ea"/>
                <a:cs typeface="+mn-cs"/>
              </a:rPr>
              <a:t>y </a:t>
            </a:r>
            <a:r>
              <a:rPr lang="en-US" sz="1200" kern="1200" dirty="0">
                <a:solidFill>
                  <a:schemeClr val="tx1"/>
                </a:solidFill>
                <a:effectLst/>
                <a:latin typeface="+mn-lt"/>
                <a:ea typeface="+mn-ea"/>
                <a:cs typeface="+mn-cs"/>
              </a:rPr>
              <a:t>and our estimated </a:t>
            </a:r>
            <a:r>
              <a:rPr lang="en-US" sz="1200" i="1" kern="1200" dirty="0">
                <a:solidFill>
                  <a:schemeClr val="tx1"/>
                </a:solidFill>
                <a:effectLst/>
                <a:latin typeface="+mn-lt"/>
                <a:ea typeface="+mn-ea"/>
                <a:cs typeface="+mn-cs"/>
              </a:rPr>
              <a:t>y</a:t>
            </a:r>
            <a:r>
              <a:rPr lang="en-US" sz="1200" kern="1200" dirty="0">
                <a:solidFill>
                  <a:schemeClr val="tx1"/>
                </a:solidFill>
                <a:effectLst/>
                <a:latin typeface="+mn-lt"/>
                <a:ea typeface="+mn-ea"/>
                <a:cs typeface="+mn-cs"/>
              </a:rPr>
              <a:t>ˆ = </a:t>
            </a:r>
            <a:r>
              <a:rPr lang="en-US" sz="1200" kern="1200" dirty="0" err="1">
                <a:solidFill>
                  <a:schemeClr val="tx1"/>
                </a:solidFill>
                <a:effectLst/>
                <a:latin typeface="+mn-lt"/>
                <a:ea typeface="+mn-ea"/>
                <a:cs typeface="+mn-cs"/>
              </a:rPr>
              <a:t>σ</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x </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b</a:t>
            </a:r>
            <a:r>
              <a:rPr lang="en-US" sz="1200" kern="1200" dirty="0">
                <a:solidFill>
                  <a:schemeClr val="tx1"/>
                </a:solidFill>
                <a:effectLst/>
                <a:latin typeface="+mn-lt"/>
                <a:ea typeface="+mn-ea"/>
                <a:cs typeface="+mn-cs"/>
              </a:rPr>
              <a:t>) for that observation, multiplied by the corresponding input value </a:t>
            </a:r>
            <a:r>
              <a:rPr lang="en-US" sz="1200" i="1" kern="1200" dirty="0">
                <a:solidFill>
                  <a:schemeClr val="tx1"/>
                </a:solidFill>
                <a:effectLst/>
                <a:latin typeface="+mn-lt"/>
                <a:ea typeface="+mn-ea"/>
                <a:cs typeface="+mn-cs"/>
              </a:rPr>
              <a:t>x j </a:t>
            </a:r>
            <a:r>
              <a:rPr lang="en-US" sz="1200" kern="1200" dirty="0">
                <a:solidFill>
                  <a:schemeClr val="tx1"/>
                </a:solidFill>
                <a:effectLst/>
                <a:latin typeface="+mn-lt"/>
                <a:ea typeface="+mn-ea"/>
                <a:cs typeface="+mn-cs"/>
              </a:rPr>
              <a:t>.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8</a:t>
            </a:fld>
            <a:endParaRPr lang="en-US"/>
          </a:p>
        </p:txBody>
      </p:sp>
    </p:spTree>
    <p:extLst>
      <p:ext uri="{BB962C8B-B14F-4D97-AF65-F5344CB8AC3E}">
        <p14:creationId xmlns:p14="http://schemas.microsoft.com/office/powerpoint/2010/main" val="37223537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10</a:t>
            </a:fld>
            <a:endParaRPr lang="en-US"/>
          </a:p>
        </p:txBody>
      </p:sp>
    </p:spTree>
    <p:extLst>
      <p:ext uri="{BB962C8B-B14F-4D97-AF65-F5344CB8AC3E}">
        <p14:creationId xmlns:p14="http://schemas.microsoft.com/office/powerpoint/2010/main" val="33378111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hr-HR" sz="1200" b="0" kern="1200" dirty="0" err="1">
                <a:solidFill>
                  <a:schemeClr val="tx1"/>
                </a:solidFill>
                <a:effectLst/>
                <a:latin typeface="+mn-lt"/>
                <a:ea typeface="+mn-ea"/>
                <a:cs typeface="+mn-cs"/>
              </a:rPr>
              <a:t>todo</a:t>
            </a:r>
            <a:r>
              <a:rPr lang="hr-HR" sz="1200" b="0" kern="1200" dirty="0">
                <a:solidFill>
                  <a:schemeClr val="tx1"/>
                </a:solidFill>
                <a:effectLst/>
                <a:latin typeface="+mn-lt"/>
                <a:ea typeface="+mn-ea"/>
                <a:cs typeface="+mn-cs"/>
              </a:rPr>
              <a:t> – </a:t>
            </a:r>
            <a:r>
              <a:rPr lang="hr-HR" sz="1200" b="0" kern="1200" dirty="0" err="1">
                <a:solidFill>
                  <a:schemeClr val="tx1"/>
                </a:solidFill>
                <a:effectLst/>
                <a:latin typeface="+mn-lt"/>
                <a:ea typeface="+mn-ea"/>
                <a:cs typeface="+mn-cs"/>
              </a:rPr>
              <a:t>add</a:t>
            </a:r>
            <a:r>
              <a:rPr lang="hr-HR" sz="1200" b="0" kern="1200" dirty="0">
                <a:solidFill>
                  <a:schemeClr val="tx1"/>
                </a:solidFill>
                <a:effectLst/>
                <a:latin typeface="+mn-lt"/>
                <a:ea typeface="+mn-ea"/>
                <a:cs typeface="+mn-cs"/>
              </a:rPr>
              <a:t> </a:t>
            </a:r>
            <a:r>
              <a:rPr lang="hr-HR" sz="1200" b="0" kern="1200" dirty="0" err="1">
                <a:solidFill>
                  <a:schemeClr val="tx1"/>
                </a:solidFill>
                <a:effectLst/>
                <a:latin typeface="+mn-lt"/>
                <a:ea typeface="+mn-ea"/>
                <a:cs typeface="+mn-cs"/>
              </a:rPr>
              <a:t>the</a:t>
            </a:r>
            <a:r>
              <a:rPr lang="hr-HR" sz="1200" b="0" kern="1200" dirty="0">
                <a:solidFill>
                  <a:schemeClr val="tx1"/>
                </a:solidFill>
                <a:effectLst/>
                <a:latin typeface="+mn-lt"/>
                <a:ea typeface="+mn-ea"/>
                <a:cs typeface="+mn-cs"/>
              </a:rPr>
              <a:t> </a:t>
            </a:r>
            <a:r>
              <a:rPr lang="hr-HR" sz="1200" b="0" kern="1200" dirty="0" err="1">
                <a:solidFill>
                  <a:schemeClr val="tx1"/>
                </a:solidFill>
                <a:effectLst/>
                <a:latin typeface="+mn-lt"/>
                <a:ea typeface="+mn-ea"/>
                <a:cs typeface="+mn-cs"/>
              </a:rPr>
              <a:t>worked</a:t>
            </a:r>
            <a:r>
              <a:rPr lang="hr-HR" sz="1200" b="0" kern="1200" dirty="0">
                <a:solidFill>
                  <a:schemeClr val="tx1"/>
                </a:solidFill>
                <a:effectLst/>
                <a:latin typeface="+mn-lt"/>
                <a:ea typeface="+mn-ea"/>
                <a:cs typeface="+mn-cs"/>
              </a:rPr>
              <a:t> </a:t>
            </a:r>
            <a:r>
              <a:rPr lang="hr-HR" sz="1200" b="0" kern="1200" dirty="0" err="1">
                <a:solidFill>
                  <a:schemeClr val="tx1"/>
                </a:solidFill>
                <a:effectLst/>
                <a:latin typeface="+mn-lt"/>
                <a:ea typeface="+mn-ea"/>
                <a:cs typeface="+mn-cs"/>
              </a:rPr>
              <a:t>example</a:t>
            </a:r>
            <a:r>
              <a:rPr lang="hr-HR" sz="1200" b="0" kern="1200" dirty="0">
                <a:solidFill>
                  <a:schemeClr val="tx1"/>
                </a:solidFill>
                <a:effectLst/>
                <a:latin typeface="+mn-lt"/>
                <a:ea typeface="+mn-ea"/>
                <a:cs typeface="+mn-cs"/>
              </a:rPr>
              <a:t> </a:t>
            </a:r>
            <a:r>
              <a:rPr lang="hr-HR" sz="1200" b="0" kern="1200" dirty="0" err="1">
                <a:solidFill>
                  <a:schemeClr val="tx1"/>
                </a:solidFill>
                <a:effectLst/>
                <a:latin typeface="+mn-lt"/>
                <a:ea typeface="+mn-ea"/>
                <a:cs typeface="+mn-cs"/>
              </a:rPr>
              <a:t>from</a:t>
            </a:r>
            <a:r>
              <a:rPr lang="hr-HR" sz="1200" b="0" kern="1200" dirty="0">
                <a:solidFill>
                  <a:schemeClr val="tx1"/>
                </a:solidFill>
                <a:effectLst/>
                <a:latin typeface="+mn-lt"/>
                <a:ea typeface="+mn-ea"/>
                <a:cs typeface="+mn-cs"/>
              </a:rPr>
              <a:t> </a:t>
            </a:r>
            <a:r>
              <a:rPr lang="hr-HR" sz="1200" b="0" kern="1200" dirty="0" err="1">
                <a:solidFill>
                  <a:schemeClr val="tx1"/>
                </a:solidFill>
                <a:effectLst/>
                <a:latin typeface="+mn-lt"/>
                <a:ea typeface="+mn-ea"/>
                <a:cs typeface="+mn-cs"/>
              </a:rPr>
              <a:t>textbook</a:t>
            </a:r>
            <a:r>
              <a:rPr lang="hr-HR" sz="1200" b="0" kern="1200" dirty="0">
                <a:solidFill>
                  <a:schemeClr val="tx1"/>
                </a:solidFill>
                <a:effectLst/>
                <a:latin typeface="+mn-lt"/>
                <a:ea typeface="+mn-ea"/>
                <a:cs typeface="+mn-cs"/>
              </a:rPr>
              <a:t> </a:t>
            </a:r>
            <a:r>
              <a:rPr lang="hr-HR" sz="1200" b="0" kern="1200" dirty="0" err="1">
                <a:solidFill>
                  <a:schemeClr val="tx1"/>
                </a:solidFill>
                <a:effectLst/>
                <a:latin typeface="+mn-lt"/>
                <a:ea typeface="+mn-ea"/>
                <a:cs typeface="+mn-cs"/>
              </a:rPr>
              <a:t>sectino</a:t>
            </a:r>
            <a:r>
              <a:rPr lang="hr-HR" sz="1200" b="0" kern="1200" dirty="0">
                <a:solidFill>
                  <a:schemeClr val="tx1"/>
                </a:solidFill>
                <a:effectLst/>
                <a:latin typeface="+mn-lt"/>
                <a:ea typeface="+mn-ea"/>
                <a:cs typeface="+mn-cs"/>
              </a:rPr>
              <a:t> 5.4.3 </a:t>
            </a:r>
            <a:endParaRPr lang="hr-HR"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11</a:t>
            </a:fld>
            <a:endParaRPr lang="en-US"/>
          </a:p>
        </p:txBody>
      </p:sp>
    </p:spTree>
    <p:extLst>
      <p:ext uri="{BB962C8B-B14F-4D97-AF65-F5344CB8AC3E}">
        <p14:creationId xmlns:p14="http://schemas.microsoft.com/office/powerpoint/2010/main" val="355713632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4" name="Google Shape;19;p11">
            <a:extLst>
              <a:ext uri="{FF2B5EF4-FFF2-40B4-BE49-F238E27FC236}">
                <a16:creationId xmlns:a16="http://schemas.microsoft.com/office/drawing/2014/main" id="{854A94CA-3189-0A43-9240-839865B22104}"/>
              </a:ext>
            </a:extLst>
          </p:cNvPr>
          <p:cNvPicPr preferRelativeResize="0"/>
          <p:nvPr userDrawn="1"/>
        </p:nvPicPr>
        <p:blipFill rotWithShape="1">
          <a:blip r:embed="rId2">
            <a:alphaModFix/>
          </a:blip>
          <a:srcRect l="11767" t="230" r="30886" b="-230"/>
          <a:stretch/>
        </p:blipFill>
        <p:spPr>
          <a:xfrm>
            <a:off x="6520550" y="0"/>
            <a:ext cx="5671450" cy="6591625"/>
          </a:xfrm>
          <a:prstGeom prst="rect">
            <a:avLst/>
          </a:prstGeom>
          <a:noFill/>
          <a:ln>
            <a:noFill/>
          </a:ln>
        </p:spPr>
      </p:pic>
      <p:sp>
        <p:nvSpPr>
          <p:cNvPr id="2" name="Title 1">
            <a:extLst>
              <a:ext uri="{FF2B5EF4-FFF2-40B4-BE49-F238E27FC236}">
                <a16:creationId xmlns:a16="http://schemas.microsoft.com/office/drawing/2014/main" id="{76508D4C-2523-7441-B307-A6B5FE7FCBBA}"/>
              </a:ext>
            </a:extLst>
          </p:cNvPr>
          <p:cNvSpPr>
            <a:spLocks noGrp="1"/>
          </p:cNvSpPr>
          <p:nvPr>
            <p:ph type="ctrTitle"/>
          </p:nvPr>
        </p:nvSpPr>
        <p:spPr>
          <a:xfrm>
            <a:off x="441132" y="1915893"/>
            <a:ext cx="6030168" cy="2867315"/>
          </a:xfrm>
        </p:spPr>
        <p:txBody>
          <a:bodyPr anchor="ctr"/>
          <a:lstStyle>
            <a:lvl1pPr algn="ctr">
              <a:defRPr sz="60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EF867E09-5893-5D40-BF48-36FDB301D2BF}"/>
              </a:ext>
            </a:extLst>
          </p:cNvPr>
          <p:cNvSpPr>
            <a:spLocks noGrp="1"/>
          </p:cNvSpPr>
          <p:nvPr>
            <p:ph type="subTitle" idx="1" hasCustomPrompt="1"/>
          </p:nvPr>
        </p:nvSpPr>
        <p:spPr>
          <a:xfrm>
            <a:off x="441132" y="4928747"/>
            <a:ext cx="6030168" cy="942601"/>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Professor Chris </a:t>
            </a:r>
            <a:r>
              <a:rPr lang="en-US" dirty="0" err="1"/>
              <a:t>Callison</a:t>
            </a:r>
            <a:r>
              <a:rPr lang="en-US" dirty="0"/>
              <a:t>-Burch</a:t>
            </a:r>
          </a:p>
        </p:txBody>
      </p:sp>
      <p:grpSp>
        <p:nvGrpSpPr>
          <p:cNvPr id="7" name="Group 6">
            <a:extLst>
              <a:ext uri="{FF2B5EF4-FFF2-40B4-BE49-F238E27FC236}">
                <a16:creationId xmlns:a16="http://schemas.microsoft.com/office/drawing/2014/main" id="{12B5772E-ECEC-DA40-9BBA-7AEFED2A94C2}"/>
              </a:ext>
            </a:extLst>
          </p:cNvPr>
          <p:cNvGrpSpPr/>
          <p:nvPr userDrawn="1"/>
        </p:nvGrpSpPr>
        <p:grpSpPr>
          <a:xfrm>
            <a:off x="441132" y="802307"/>
            <a:ext cx="4244100" cy="996900"/>
            <a:chOff x="900898" y="880853"/>
            <a:chExt cx="4244100" cy="996900"/>
          </a:xfrm>
        </p:grpSpPr>
        <p:sp>
          <p:nvSpPr>
            <p:cNvPr id="8" name="Google Shape;16;p11">
              <a:extLst>
                <a:ext uri="{FF2B5EF4-FFF2-40B4-BE49-F238E27FC236}">
                  <a16:creationId xmlns:a16="http://schemas.microsoft.com/office/drawing/2014/main" id="{92F8804A-82D5-D54D-944A-43543613A956}"/>
                </a:ext>
              </a:extLst>
            </p:cNvPr>
            <p:cNvSpPr/>
            <p:nvPr userDrawn="1"/>
          </p:nvSpPr>
          <p:spPr>
            <a:xfrm>
              <a:off x="900898" y="880853"/>
              <a:ext cx="4244100" cy="996900"/>
            </a:xfrm>
            <a:prstGeom prst="rect">
              <a:avLst/>
            </a:prstGeom>
            <a:solidFill>
              <a:srgbClr val="FFAE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7;p11">
              <a:extLst>
                <a:ext uri="{FF2B5EF4-FFF2-40B4-BE49-F238E27FC236}">
                  <a16:creationId xmlns:a16="http://schemas.microsoft.com/office/drawing/2014/main" id="{7C6616B2-94D3-FA4B-A454-647FE4C7AE5B}"/>
                </a:ext>
              </a:extLst>
            </p:cNvPr>
            <p:cNvSpPr txBox="1"/>
            <p:nvPr userDrawn="1"/>
          </p:nvSpPr>
          <p:spPr>
            <a:xfrm>
              <a:off x="998308" y="1023996"/>
              <a:ext cx="4049280" cy="80864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300" dirty="0">
                  <a:latin typeface="Open Sans SemiBold"/>
                  <a:ea typeface="Open Sans SemiBold"/>
                  <a:cs typeface="Open Sans SemiBold"/>
                  <a:sym typeface="Open Sans SemiBold"/>
                </a:rPr>
                <a:t> </a:t>
              </a:r>
              <a:r>
                <a:rPr lang="en-US" sz="2300" i="0" u="none" strike="noStrike" cap="none" dirty="0">
                  <a:latin typeface="Open Sans SemiBold"/>
                  <a:ea typeface="Open Sans SemiBold"/>
                  <a:cs typeface="Open Sans SemiBold"/>
                  <a:sym typeface="Open Sans SemiBold"/>
                </a:rPr>
                <a:t>CIS 421/521:  </a:t>
              </a:r>
              <a:br>
                <a:rPr lang="en-US" sz="2300" i="0" u="none" strike="noStrike" cap="none" dirty="0">
                  <a:latin typeface="Open Sans SemiBold"/>
                  <a:ea typeface="Open Sans SemiBold"/>
                  <a:cs typeface="Open Sans SemiBold"/>
                  <a:sym typeface="Open Sans SemiBold"/>
                </a:rPr>
              </a:br>
              <a:r>
                <a:rPr lang="en-US" sz="2300" i="0" u="none" strike="noStrike" cap="none" dirty="0">
                  <a:latin typeface="Open Sans SemiBold"/>
                  <a:ea typeface="Open Sans SemiBold"/>
                  <a:cs typeface="Open Sans SemiBold"/>
                  <a:sym typeface="Open Sans SemiBold"/>
                </a:rPr>
                <a:t> ARTIFICIAL INTELLIGENCE </a:t>
              </a:r>
              <a:endParaRPr sz="1300" i="0" u="none" strike="noStrike" cap="none" dirty="0">
                <a:latin typeface="Open Sans SemiBold"/>
                <a:ea typeface="Open Sans SemiBold"/>
                <a:cs typeface="Open Sans SemiBold"/>
                <a:sym typeface="Open Sans SemiBold"/>
              </a:endParaRPr>
            </a:p>
          </p:txBody>
        </p:sp>
      </p:grpSp>
      <p:sp>
        <p:nvSpPr>
          <p:cNvPr id="12" name="Google Shape;20;p11">
            <a:extLst>
              <a:ext uri="{FF2B5EF4-FFF2-40B4-BE49-F238E27FC236}">
                <a16:creationId xmlns:a16="http://schemas.microsoft.com/office/drawing/2014/main" id="{AB885C21-D508-9A47-8045-2AF7E72E0B40}"/>
              </a:ext>
            </a:extLst>
          </p:cNvPr>
          <p:cNvSpPr/>
          <p:nvPr userDrawn="1"/>
        </p:nvSpPr>
        <p:spPr>
          <a:xfrm>
            <a:off x="0" y="5915450"/>
            <a:ext cx="12192000" cy="942600"/>
          </a:xfrm>
          <a:prstGeom prst="rect">
            <a:avLst/>
          </a:prstGeom>
          <a:solidFill>
            <a:srgbClr val="37066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3" name="Google Shape;21;p11">
            <a:extLst>
              <a:ext uri="{FF2B5EF4-FFF2-40B4-BE49-F238E27FC236}">
                <a16:creationId xmlns:a16="http://schemas.microsoft.com/office/drawing/2014/main" id="{75241C78-4464-2A4B-A643-C40628E43E57}"/>
              </a:ext>
            </a:extLst>
          </p:cNvPr>
          <p:cNvPicPr preferRelativeResize="0"/>
          <p:nvPr userDrawn="1"/>
        </p:nvPicPr>
        <p:blipFill rotWithShape="1">
          <a:blip r:embed="rId3">
            <a:alphaModFix/>
          </a:blip>
          <a:srcRect r="-12321"/>
          <a:stretch/>
        </p:blipFill>
        <p:spPr>
          <a:xfrm>
            <a:off x="218075" y="6016887"/>
            <a:ext cx="2244059" cy="695625"/>
          </a:xfrm>
          <a:prstGeom prst="rect">
            <a:avLst/>
          </a:prstGeom>
          <a:noFill/>
          <a:ln>
            <a:noFill/>
          </a:ln>
          <a:effectLst>
            <a:outerShdw blurRad="985838" dist="28575" algn="bl" rotWithShape="0">
              <a:srgbClr val="000000">
                <a:alpha val="85880"/>
              </a:srgbClr>
            </a:outerShdw>
          </a:effectLst>
        </p:spPr>
      </p:pic>
      <p:pic>
        <p:nvPicPr>
          <p:cNvPr id="15" name="Google Shape;22;p11">
            <a:extLst>
              <a:ext uri="{FF2B5EF4-FFF2-40B4-BE49-F238E27FC236}">
                <a16:creationId xmlns:a16="http://schemas.microsoft.com/office/drawing/2014/main" id="{42627C57-D121-9B47-AA2A-BC7AB2E6FB03}"/>
              </a:ext>
            </a:extLst>
          </p:cNvPr>
          <p:cNvPicPr preferRelativeResize="0"/>
          <p:nvPr userDrawn="1"/>
        </p:nvPicPr>
        <p:blipFill>
          <a:blip r:embed="rId4">
            <a:alphaModFix/>
          </a:blip>
          <a:stretch>
            <a:fillRect/>
          </a:stretch>
        </p:blipFill>
        <p:spPr>
          <a:xfrm>
            <a:off x="9636596" y="3255529"/>
            <a:ext cx="2242775" cy="3107825"/>
          </a:xfrm>
          <a:prstGeom prst="rect">
            <a:avLst/>
          </a:prstGeom>
          <a:noFill/>
          <a:ln>
            <a:noFill/>
          </a:ln>
        </p:spPr>
      </p:pic>
    </p:spTree>
    <p:extLst>
      <p:ext uri="{BB962C8B-B14F-4D97-AF65-F5344CB8AC3E}">
        <p14:creationId xmlns:p14="http://schemas.microsoft.com/office/powerpoint/2010/main" val="24229933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92B36F-1BD3-2E41-AED2-D5C919B33F1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69843E2-A3BD-9340-A2E6-E36B807210A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60FE427C-6332-E94F-9BB8-0E4E5C8C6C3A}"/>
              </a:ext>
            </a:extLst>
          </p:cNvPr>
          <p:cNvSpPr>
            <a:spLocks noGrp="1"/>
          </p:cNvSpPr>
          <p:nvPr>
            <p:ph type="ftr" sz="quarter" idx="11"/>
          </p:nvPr>
        </p:nvSpPr>
        <p:spPr/>
        <p:txBody>
          <a:bodyPr/>
          <a:lstStyle/>
          <a:p>
            <a:r>
              <a:rPr lang="en-US" dirty="0"/>
              <a:t>CIS 521/421</a:t>
            </a:r>
          </a:p>
        </p:txBody>
      </p:sp>
      <p:sp>
        <p:nvSpPr>
          <p:cNvPr id="6" name="Slide Number Placeholder 5">
            <a:extLst>
              <a:ext uri="{FF2B5EF4-FFF2-40B4-BE49-F238E27FC236}">
                <a16:creationId xmlns:a16="http://schemas.microsoft.com/office/drawing/2014/main" id="{64844151-F8C2-EA4C-B57E-1675FEE697D6}"/>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7" name="Date Placeholder 3">
            <a:extLst>
              <a:ext uri="{FF2B5EF4-FFF2-40B4-BE49-F238E27FC236}">
                <a16:creationId xmlns:a16="http://schemas.microsoft.com/office/drawing/2014/main" id="{380F56AA-1532-1C4F-A244-9BDF2CD72D90}"/>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11/24/20</a:t>
            </a:fld>
            <a:endParaRPr lang="en-US" dirty="0"/>
          </a:p>
        </p:txBody>
      </p:sp>
    </p:spTree>
    <p:extLst>
      <p:ext uri="{BB962C8B-B14F-4D97-AF65-F5344CB8AC3E}">
        <p14:creationId xmlns:p14="http://schemas.microsoft.com/office/powerpoint/2010/main" val="2288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26E6A5B-551E-9848-960E-017206F30AC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7D7F84F-CD2E-0B47-870B-26226738019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BBF6CCA4-9B28-EC48-A781-8D5ACF465AEA}"/>
              </a:ext>
            </a:extLst>
          </p:cNvPr>
          <p:cNvSpPr>
            <a:spLocks noGrp="1"/>
          </p:cNvSpPr>
          <p:nvPr>
            <p:ph type="ftr" sz="quarter" idx="11"/>
          </p:nvPr>
        </p:nvSpPr>
        <p:spPr/>
        <p:txBody>
          <a:bodyPr/>
          <a:lstStyle/>
          <a:p>
            <a:r>
              <a:rPr lang="en-US" dirty="0"/>
              <a:t>CIS 521/421</a:t>
            </a:r>
          </a:p>
        </p:txBody>
      </p:sp>
      <p:sp>
        <p:nvSpPr>
          <p:cNvPr id="6" name="Slide Number Placeholder 5">
            <a:extLst>
              <a:ext uri="{FF2B5EF4-FFF2-40B4-BE49-F238E27FC236}">
                <a16:creationId xmlns:a16="http://schemas.microsoft.com/office/drawing/2014/main" id="{7121AC1A-2588-8249-A226-826E2B496B34}"/>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7" name="Date Placeholder 3">
            <a:extLst>
              <a:ext uri="{FF2B5EF4-FFF2-40B4-BE49-F238E27FC236}">
                <a16:creationId xmlns:a16="http://schemas.microsoft.com/office/drawing/2014/main" id="{68BAD775-4574-FF45-A555-5499A91FB45F}"/>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11/24/20</a:t>
            </a:fld>
            <a:endParaRPr lang="en-US" dirty="0"/>
          </a:p>
        </p:txBody>
      </p:sp>
    </p:spTree>
    <p:extLst>
      <p:ext uri="{BB962C8B-B14F-4D97-AF65-F5344CB8AC3E}">
        <p14:creationId xmlns:p14="http://schemas.microsoft.com/office/powerpoint/2010/main" val="37468598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020B61-BA54-414E-8E4C-99C08C12F92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8A5A07B-6E34-B340-A611-F2555B74265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2A0983A0-E899-0C41-98ED-E121F2DA3B2B}"/>
              </a:ext>
            </a:extLst>
          </p:cNvPr>
          <p:cNvSpPr>
            <a:spLocks noGrp="1"/>
          </p:cNvSpPr>
          <p:nvPr>
            <p:ph type="ftr" sz="quarter" idx="11"/>
          </p:nvPr>
        </p:nvSpPr>
        <p:spPr/>
        <p:txBody>
          <a:bodyPr/>
          <a:lstStyle/>
          <a:p>
            <a:r>
              <a:rPr lang="en-US" dirty="0"/>
              <a:t>CIS 521/421</a:t>
            </a:r>
          </a:p>
        </p:txBody>
      </p:sp>
      <p:sp>
        <p:nvSpPr>
          <p:cNvPr id="6" name="Slide Number Placeholder 5">
            <a:extLst>
              <a:ext uri="{FF2B5EF4-FFF2-40B4-BE49-F238E27FC236}">
                <a16:creationId xmlns:a16="http://schemas.microsoft.com/office/drawing/2014/main" id="{CD5F0F47-D085-884A-BBB6-559E49CC93AD}"/>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8" name="Date Placeholder 3">
            <a:extLst>
              <a:ext uri="{FF2B5EF4-FFF2-40B4-BE49-F238E27FC236}">
                <a16:creationId xmlns:a16="http://schemas.microsoft.com/office/drawing/2014/main" id="{26BA3910-9997-604F-878B-1C0C5E9A8185}"/>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11/24/20</a:t>
            </a:fld>
            <a:endParaRPr lang="en-US" dirty="0"/>
          </a:p>
        </p:txBody>
      </p:sp>
    </p:spTree>
    <p:extLst>
      <p:ext uri="{BB962C8B-B14F-4D97-AF65-F5344CB8AC3E}">
        <p14:creationId xmlns:p14="http://schemas.microsoft.com/office/powerpoint/2010/main" val="26416673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340F55-1725-704D-A355-35461BB1303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92A0353-895D-5C45-9F23-4858B73E6F9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5" name="Footer Placeholder 4">
            <a:extLst>
              <a:ext uri="{FF2B5EF4-FFF2-40B4-BE49-F238E27FC236}">
                <a16:creationId xmlns:a16="http://schemas.microsoft.com/office/drawing/2014/main" id="{10C7E8A2-A965-1B48-8D1B-9270F97264C3}"/>
              </a:ext>
            </a:extLst>
          </p:cNvPr>
          <p:cNvSpPr>
            <a:spLocks noGrp="1"/>
          </p:cNvSpPr>
          <p:nvPr>
            <p:ph type="ftr" sz="quarter" idx="11"/>
          </p:nvPr>
        </p:nvSpPr>
        <p:spPr/>
        <p:txBody>
          <a:bodyPr/>
          <a:lstStyle/>
          <a:p>
            <a:r>
              <a:rPr lang="en-US" dirty="0"/>
              <a:t>CIS 521/421</a:t>
            </a:r>
          </a:p>
        </p:txBody>
      </p:sp>
      <p:sp>
        <p:nvSpPr>
          <p:cNvPr id="6" name="Slide Number Placeholder 5">
            <a:extLst>
              <a:ext uri="{FF2B5EF4-FFF2-40B4-BE49-F238E27FC236}">
                <a16:creationId xmlns:a16="http://schemas.microsoft.com/office/drawing/2014/main" id="{BC2305DD-AD55-5B41-B491-F313F34149BE}"/>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7" name="Date Placeholder 3">
            <a:extLst>
              <a:ext uri="{FF2B5EF4-FFF2-40B4-BE49-F238E27FC236}">
                <a16:creationId xmlns:a16="http://schemas.microsoft.com/office/drawing/2014/main" id="{69CFDAB7-D604-E54E-A719-7BFCF39FAAA0}"/>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11/24/20</a:t>
            </a:fld>
            <a:endParaRPr lang="en-US" dirty="0"/>
          </a:p>
        </p:txBody>
      </p:sp>
    </p:spTree>
    <p:extLst>
      <p:ext uri="{BB962C8B-B14F-4D97-AF65-F5344CB8AC3E}">
        <p14:creationId xmlns:p14="http://schemas.microsoft.com/office/powerpoint/2010/main" val="13287176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C0D993-8708-C748-8BF8-A3020043E6D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BE0E0A7-479C-E440-A318-EF8E7701037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4048DC8-08CC-804E-992C-59DD487C117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82A5E55D-2ADD-F04A-9911-3EC6595C9AC6}"/>
              </a:ext>
            </a:extLst>
          </p:cNvPr>
          <p:cNvSpPr>
            <a:spLocks noGrp="1"/>
          </p:cNvSpPr>
          <p:nvPr>
            <p:ph type="ftr" sz="quarter" idx="11"/>
          </p:nvPr>
        </p:nvSpPr>
        <p:spPr/>
        <p:txBody>
          <a:bodyPr/>
          <a:lstStyle/>
          <a:p>
            <a:r>
              <a:rPr lang="en-US" dirty="0"/>
              <a:t>CIS 521/421</a:t>
            </a:r>
          </a:p>
        </p:txBody>
      </p:sp>
      <p:sp>
        <p:nvSpPr>
          <p:cNvPr id="7" name="Slide Number Placeholder 6">
            <a:extLst>
              <a:ext uri="{FF2B5EF4-FFF2-40B4-BE49-F238E27FC236}">
                <a16:creationId xmlns:a16="http://schemas.microsoft.com/office/drawing/2014/main" id="{B8650945-E404-FB4E-A523-EBDDCAAD3FFE}"/>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8" name="Date Placeholder 3">
            <a:extLst>
              <a:ext uri="{FF2B5EF4-FFF2-40B4-BE49-F238E27FC236}">
                <a16:creationId xmlns:a16="http://schemas.microsoft.com/office/drawing/2014/main" id="{37E0D0F2-5BA0-0B4E-91CF-3B7E48BFA577}"/>
              </a:ext>
            </a:extLst>
          </p:cNvPr>
          <p:cNvSpPr>
            <a:spLocks noGrp="1"/>
          </p:cNvSpPr>
          <p:nvPr>
            <p:ph type="dt" sz="half" idx="13"/>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11/24/20</a:t>
            </a:fld>
            <a:endParaRPr lang="en-US" dirty="0"/>
          </a:p>
        </p:txBody>
      </p:sp>
    </p:spTree>
    <p:extLst>
      <p:ext uri="{BB962C8B-B14F-4D97-AF65-F5344CB8AC3E}">
        <p14:creationId xmlns:p14="http://schemas.microsoft.com/office/powerpoint/2010/main" val="35498898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84CF41-2200-D842-B9F9-FF775E43BFE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A7C93C0-F1D4-D34B-81A7-DA239AE3578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A3EC002-01DA-1B44-8FBE-E8CAF62F400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8261212-FAAD-F944-BADA-4651FD87400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8542B8E-CD9B-2D40-8BAD-5C6E8609C86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a:extLst>
              <a:ext uri="{FF2B5EF4-FFF2-40B4-BE49-F238E27FC236}">
                <a16:creationId xmlns:a16="http://schemas.microsoft.com/office/drawing/2014/main" id="{B1815244-12A5-5A45-B8FF-74FBC4159A6D}"/>
              </a:ext>
            </a:extLst>
          </p:cNvPr>
          <p:cNvSpPr>
            <a:spLocks noGrp="1"/>
          </p:cNvSpPr>
          <p:nvPr>
            <p:ph type="ftr" sz="quarter" idx="11"/>
          </p:nvPr>
        </p:nvSpPr>
        <p:spPr/>
        <p:txBody>
          <a:bodyPr/>
          <a:lstStyle/>
          <a:p>
            <a:r>
              <a:rPr lang="en-US" dirty="0"/>
              <a:t>CIS 521/421</a:t>
            </a:r>
          </a:p>
        </p:txBody>
      </p:sp>
      <p:sp>
        <p:nvSpPr>
          <p:cNvPr id="9" name="Slide Number Placeholder 8">
            <a:extLst>
              <a:ext uri="{FF2B5EF4-FFF2-40B4-BE49-F238E27FC236}">
                <a16:creationId xmlns:a16="http://schemas.microsoft.com/office/drawing/2014/main" id="{0EBC00F0-F776-D047-95B9-FF5B7C9191EC}"/>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10" name="Date Placeholder 3">
            <a:extLst>
              <a:ext uri="{FF2B5EF4-FFF2-40B4-BE49-F238E27FC236}">
                <a16:creationId xmlns:a16="http://schemas.microsoft.com/office/drawing/2014/main" id="{465492C2-C24A-D945-B33F-10F13A923FC5}"/>
              </a:ext>
            </a:extLst>
          </p:cNvPr>
          <p:cNvSpPr>
            <a:spLocks noGrp="1"/>
          </p:cNvSpPr>
          <p:nvPr>
            <p:ph type="dt" sz="half" idx="13"/>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11/24/20</a:t>
            </a:fld>
            <a:endParaRPr lang="en-US" dirty="0"/>
          </a:p>
        </p:txBody>
      </p:sp>
    </p:spTree>
    <p:extLst>
      <p:ext uri="{BB962C8B-B14F-4D97-AF65-F5344CB8AC3E}">
        <p14:creationId xmlns:p14="http://schemas.microsoft.com/office/powerpoint/2010/main" val="25550320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640003-B350-E04A-B763-4329CE8EF241}"/>
              </a:ext>
            </a:extLst>
          </p:cNvPr>
          <p:cNvSpPr>
            <a:spLocks noGrp="1"/>
          </p:cNvSpPr>
          <p:nvPr>
            <p:ph type="title"/>
          </p:nvPr>
        </p:nvSpPr>
        <p:spPr/>
        <p:txBody>
          <a:bodyPr/>
          <a:lstStyle/>
          <a:p>
            <a:r>
              <a:rPr lang="en-US"/>
              <a:t>Click to edit Master title style</a:t>
            </a:r>
          </a:p>
        </p:txBody>
      </p:sp>
      <p:sp>
        <p:nvSpPr>
          <p:cNvPr id="4" name="Footer Placeholder 3">
            <a:extLst>
              <a:ext uri="{FF2B5EF4-FFF2-40B4-BE49-F238E27FC236}">
                <a16:creationId xmlns:a16="http://schemas.microsoft.com/office/drawing/2014/main" id="{907B310E-B0C6-6646-A2F2-2E88C502F279}"/>
              </a:ext>
            </a:extLst>
          </p:cNvPr>
          <p:cNvSpPr>
            <a:spLocks noGrp="1"/>
          </p:cNvSpPr>
          <p:nvPr>
            <p:ph type="ftr" sz="quarter" idx="11"/>
          </p:nvPr>
        </p:nvSpPr>
        <p:spPr/>
        <p:txBody>
          <a:bodyPr/>
          <a:lstStyle/>
          <a:p>
            <a:r>
              <a:rPr lang="en-US" dirty="0"/>
              <a:t>CIS 521/421</a:t>
            </a:r>
          </a:p>
        </p:txBody>
      </p:sp>
      <p:sp>
        <p:nvSpPr>
          <p:cNvPr id="5" name="Slide Number Placeholder 4">
            <a:extLst>
              <a:ext uri="{FF2B5EF4-FFF2-40B4-BE49-F238E27FC236}">
                <a16:creationId xmlns:a16="http://schemas.microsoft.com/office/drawing/2014/main" id="{74A2DD48-6EDB-BC4D-96A2-BA066FAA827C}"/>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6" name="Date Placeholder 3">
            <a:extLst>
              <a:ext uri="{FF2B5EF4-FFF2-40B4-BE49-F238E27FC236}">
                <a16:creationId xmlns:a16="http://schemas.microsoft.com/office/drawing/2014/main" id="{95540311-DB5A-8444-A671-3CAEF937BF9E}"/>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11/24/20</a:t>
            </a:fld>
            <a:endParaRPr lang="en-US" dirty="0"/>
          </a:p>
        </p:txBody>
      </p:sp>
    </p:spTree>
    <p:extLst>
      <p:ext uri="{BB962C8B-B14F-4D97-AF65-F5344CB8AC3E}">
        <p14:creationId xmlns:p14="http://schemas.microsoft.com/office/powerpoint/2010/main" val="34470018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94920DE-F4F3-3C41-A38E-E1EF78B64B59}"/>
              </a:ext>
            </a:extLst>
          </p:cNvPr>
          <p:cNvSpPr/>
          <p:nvPr userDrawn="1"/>
        </p:nvSpPr>
        <p:spPr>
          <a:xfrm>
            <a:off x="-83457" y="6477624"/>
            <a:ext cx="12438743" cy="4964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ooter Placeholder 2">
            <a:extLst>
              <a:ext uri="{FF2B5EF4-FFF2-40B4-BE49-F238E27FC236}">
                <a16:creationId xmlns:a16="http://schemas.microsoft.com/office/drawing/2014/main" id="{42980C71-7E56-BB44-81EC-F71521DB30EC}"/>
              </a:ext>
            </a:extLst>
          </p:cNvPr>
          <p:cNvSpPr>
            <a:spLocks noGrp="1"/>
          </p:cNvSpPr>
          <p:nvPr>
            <p:ph type="ftr" sz="quarter" idx="11"/>
          </p:nvPr>
        </p:nvSpPr>
        <p:spPr/>
        <p:txBody>
          <a:bodyPr/>
          <a:lstStyle>
            <a:lvl1pPr>
              <a:defRPr baseline="0">
                <a:solidFill>
                  <a:schemeClr val="bg2"/>
                </a:solidFill>
              </a:defRPr>
            </a:lvl1pPr>
          </a:lstStyle>
          <a:p>
            <a:endParaRPr lang="en-US" dirty="0"/>
          </a:p>
        </p:txBody>
      </p:sp>
      <p:sp>
        <p:nvSpPr>
          <p:cNvPr id="4" name="Slide Number Placeholder 3">
            <a:extLst>
              <a:ext uri="{FF2B5EF4-FFF2-40B4-BE49-F238E27FC236}">
                <a16:creationId xmlns:a16="http://schemas.microsoft.com/office/drawing/2014/main" id="{C21FA998-67AC-AF42-903F-83F635E59AA0}"/>
              </a:ext>
            </a:extLst>
          </p:cNvPr>
          <p:cNvSpPr>
            <a:spLocks noGrp="1"/>
          </p:cNvSpPr>
          <p:nvPr>
            <p:ph type="sldNum" sz="quarter" idx="12"/>
          </p:nvPr>
        </p:nvSpPr>
        <p:spPr/>
        <p:txBody>
          <a:bodyPr/>
          <a:lstStyle>
            <a:lvl1pPr>
              <a:defRPr baseline="0">
                <a:solidFill>
                  <a:schemeClr val="bg2"/>
                </a:solidFill>
              </a:defRPr>
            </a:lvl1pPr>
          </a:lstStyle>
          <a:p>
            <a:fld id="{D19490E2-CA85-C940-B72C-CCD4B452E0DB}" type="slidenum">
              <a:rPr lang="en-US" smtClean="0"/>
              <a:pPr/>
              <a:t>‹#›</a:t>
            </a:fld>
            <a:endParaRPr lang="en-US" dirty="0"/>
          </a:p>
        </p:txBody>
      </p:sp>
      <p:sp>
        <p:nvSpPr>
          <p:cNvPr id="5" name="Rectangle 4">
            <a:extLst>
              <a:ext uri="{FF2B5EF4-FFF2-40B4-BE49-F238E27FC236}">
                <a16:creationId xmlns:a16="http://schemas.microsoft.com/office/drawing/2014/main" id="{BA98943E-9E00-8944-B9D1-AFA4B475EE50}"/>
              </a:ext>
            </a:extLst>
          </p:cNvPr>
          <p:cNvSpPr/>
          <p:nvPr userDrawn="1"/>
        </p:nvSpPr>
        <p:spPr>
          <a:xfrm>
            <a:off x="11543071" y="0"/>
            <a:ext cx="648929" cy="41098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oogle Shape;33;p13">
            <a:extLst>
              <a:ext uri="{FF2B5EF4-FFF2-40B4-BE49-F238E27FC236}">
                <a16:creationId xmlns:a16="http://schemas.microsoft.com/office/drawing/2014/main" id="{14F3EB22-F4D2-754A-AB85-DAA4305252E0}"/>
              </a:ext>
            </a:extLst>
          </p:cNvPr>
          <p:cNvPicPr preferRelativeResize="0"/>
          <p:nvPr userDrawn="1"/>
        </p:nvPicPr>
        <p:blipFill rotWithShape="1">
          <a:blip r:embed="rId2">
            <a:alphaModFix amt="40000"/>
          </a:blip>
          <a:srcRect/>
          <a:stretch/>
        </p:blipFill>
        <p:spPr>
          <a:xfrm>
            <a:off x="156750" y="6547264"/>
            <a:ext cx="1981200" cy="274320"/>
          </a:xfrm>
          <a:prstGeom prst="rect">
            <a:avLst/>
          </a:prstGeom>
          <a:noFill/>
          <a:ln>
            <a:noFill/>
          </a:ln>
        </p:spPr>
      </p:pic>
    </p:spTree>
    <p:extLst>
      <p:ext uri="{BB962C8B-B14F-4D97-AF65-F5344CB8AC3E}">
        <p14:creationId xmlns:p14="http://schemas.microsoft.com/office/powerpoint/2010/main" val="39834681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DE774F-50A5-E14E-AAEC-14855327C1F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7FC1686-80B3-8A4B-9736-F0316A436BB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2BCD0AB-9D3A-5C41-8CF6-96FEC7FE574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692A7C02-06ED-8946-9533-9CC994F56D38}"/>
              </a:ext>
            </a:extLst>
          </p:cNvPr>
          <p:cNvSpPr>
            <a:spLocks noGrp="1"/>
          </p:cNvSpPr>
          <p:nvPr>
            <p:ph type="ftr" sz="quarter" idx="11"/>
          </p:nvPr>
        </p:nvSpPr>
        <p:spPr/>
        <p:txBody>
          <a:bodyPr/>
          <a:lstStyle/>
          <a:p>
            <a:r>
              <a:rPr lang="en-US" dirty="0"/>
              <a:t>CIS 521/421</a:t>
            </a:r>
          </a:p>
        </p:txBody>
      </p:sp>
      <p:sp>
        <p:nvSpPr>
          <p:cNvPr id="7" name="Slide Number Placeholder 6">
            <a:extLst>
              <a:ext uri="{FF2B5EF4-FFF2-40B4-BE49-F238E27FC236}">
                <a16:creationId xmlns:a16="http://schemas.microsoft.com/office/drawing/2014/main" id="{3336EB30-E3CB-CC41-9AE9-BCE86A9CF0CC}"/>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8" name="Date Placeholder 3">
            <a:extLst>
              <a:ext uri="{FF2B5EF4-FFF2-40B4-BE49-F238E27FC236}">
                <a16:creationId xmlns:a16="http://schemas.microsoft.com/office/drawing/2014/main" id="{F5B1E8B3-7FC3-0A49-B31A-DDA22EA8F571}"/>
              </a:ext>
            </a:extLst>
          </p:cNvPr>
          <p:cNvSpPr>
            <a:spLocks noGrp="1"/>
          </p:cNvSpPr>
          <p:nvPr>
            <p:ph type="dt" sz="half" idx="13"/>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11/24/20</a:t>
            </a:fld>
            <a:endParaRPr lang="en-US" dirty="0"/>
          </a:p>
        </p:txBody>
      </p:sp>
    </p:spTree>
    <p:extLst>
      <p:ext uri="{BB962C8B-B14F-4D97-AF65-F5344CB8AC3E}">
        <p14:creationId xmlns:p14="http://schemas.microsoft.com/office/powerpoint/2010/main" val="24220680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6F4060-0D54-D247-B80E-D31A33DBC42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1C2D2A0-C12B-DC42-A002-CB51BD7996B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980596B5-0412-8141-B230-2031172B90B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287654FC-5288-CA42-A392-8D4125FD1CCD}"/>
              </a:ext>
            </a:extLst>
          </p:cNvPr>
          <p:cNvSpPr>
            <a:spLocks noGrp="1"/>
          </p:cNvSpPr>
          <p:nvPr>
            <p:ph type="ftr" sz="quarter" idx="11"/>
          </p:nvPr>
        </p:nvSpPr>
        <p:spPr/>
        <p:txBody>
          <a:bodyPr/>
          <a:lstStyle/>
          <a:p>
            <a:r>
              <a:rPr lang="en-US" dirty="0"/>
              <a:t>CIS 521/421</a:t>
            </a:r>
          </a:p>
        </p:txBody>
      </p:sp>
      <p:sp>
        <p:nvSpPr>
          <p:cNvPr id="7" name="Slide Number Placeholder 6">
            <a:extLst>
              <a:ext uri="{FF2B5EF4-FFF2-40B4-BE49-F238E27FC236}">
                <a16:creationId xmlns:a16="http://schemas.microsoft.com/office/drawing/2014/main" id="{85FCCC7A-6E1D-DC4A-A12F-30980DCAD3C2}"/>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8" name="Date Placeholder 3">
            <a:extLst>
              <a:ext uri="{FF2B5EF4-FFF2-40B4-BE49-F238E27FC236}">
                <a16:creationId xmlns:a16="http://schemas.microsoft.com/office/drawing/2014/main" id="{4676E1BE-53C9-0147-8AE4-A8FCEB505E0F}"/>
              </a:ext>
            </a:extLst>
          </p:cNvPr>
          <p:cNvSpPr>
            <a:spLocks noGrp="1"/>
          </p:cNvSpPr>
          <p:nvPr>
            <p:ph type="dt" sz="half" idx="13"/>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11/24/20</a:t>
            </a:fld>
            <a:endParaRPr lang="en-US" dirty="0"/>
          </a:p>
        </p:txBody>
      </p:sp>
    </p:spTree>
    <p:extLst>
      <p:ext uri="{BB962C8B-B14F-4D97-AF65-F5344CB8AC3E}">
        <p14:creationId xmlns:p14="http://schemas.microsoft.com/office/powerpoint/2010/main" val="3489581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 name="Google Shape;28;p12">
            <a:extLst>
              <a:ext uri="{FF2B5EF4-FFF2-40B4-BE49-F238E27FC236}">
                <a16:creationId xmlns:a16="http://schemas.microsoft.com/office/drawing/2014/main" id="{D565B97B-D174-6041-8128-9644BDEA392B}"/>
              </a:ext>
            </a:extLst>
          </p:cNvPr>
          <p:cNvSpPr/>
          <p:nvPr userDrawn="1"/>
        </p:nvSpPr>
        <p:spPr>
          <a:xfrm>
            <a:off x="0" y="6486300"/>
            <a:ext cx="12192000" cy="371700"/>
          </a:xfrm>
          <a:prstGeom prst="rect">
            <a:avLst/>
          </a:prstGeom>
          <a:solidFill>
            <a:srgbClr val="37066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2" name="Google Shape;29;p12">
            <a:extLst>
              <a:ext uri="{FF2B5EF4-FFF2-40B4-BE49-F238E27FC236}">
                <a16:creationId xmlns:a16="http://schemas.microsoft.com/office/drawing/2014/main" id="{BCE5A042-1C99-BF4D-B2B0-CC442047FEFA}"/>
              </a:ext>
            </a:extLst>
          </p:cNvPr>
          <p:cNvPicPr preferRelativeResize="0"/>
          <p:nvPr userDrawn="1"/>
        </p:nvPicPr>
        <p:blipFill rotWithShape="1">
          <a:blip r:embed="rId13">
            <a:alphaModFix/>
          </a:blip>
          <a:srcRect/>
          <a:stretch/>
        </p:blipFill>
        <p:spPr>
          <a:xfrm>
            <a:off x="53875" y="6501549"/>
            <a:ext cx="1780175" cy="341200"/>
          </a:xfrm>
          <a:prstGeom prst="rect">
            <a:avLst/>
          </a:prstGeom>
          <a:noFill/>
          <a:ln>
            <a:noFill/>
          </a:ln>
        </p:spPr>
      </p:pic>
      <p:sp>
        <p:nvSpPr>
          <p:cNvPr id="2" name="Title Placeholder 1">
            <a:extLst>
              <a:ext uri="{FF2B5EF4-FFF2-40B4-BE49-F238E27FC236}">
                <a16:creationId xmlns:a16="http://schemas.microsoft.com/office/drawing/2014/main" id="{31DC393A-D59D-9547-9124-7E756C3F1D84}"/>
              </a:ext>
            </a:extLst>
          </p:cNvPr>
          <p:cNvSpPr>
            <a:spLocks noGrp="1"/>
          </p:cNvSpPr>
          <p:nvPr>
            <p:ph type="title"/>
          </p:nvPr>
        </p:nvSpPr>
        <p:spPr>
          <a:xfrm>
            <a:off x="399673" y="365125"/>
            <a:ext cx="10954127" cy="77205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053FD086-4C25-CA48-906F-2DB2697E0F0C}"/>
              </a:ext>
            </a:extLst>
          </p:cNvPr>
          <p:cNvSpPr>
            <a:spLocks noGrp="1"/>
          </p:cNvSpPr>
          <p:nvPr>
            <p:ph type="body" idx="1"/>
          </p:nvPr>
        </p:nvSpPr>
        <p:spPr>
          <a:xfrm>
            <a:off x="399673" y="1348547"/>
            <a:ext cx="10515600" cy="47938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89F1B887-4C7C-6E4A-9988-EDE9C4567C5D}"/>
              </a:ext>
            </a:extLst>
          </p:cNvPr>
          <p:cNvSpPr>
            <a:spLocks noGrp="1"/>
          </p:cNvSpPr>
          <p:nvPr>
            <p:ph type="ftr" sz="quarter" idx="3"/>
          </p:nvPr>
        </p:nvSpPr>
        <p:spPr>
          <a:xfrm>
            <a:off x="4038600" y="6492875"/>
            <a:ext cx="4114800" cy="365125"/>
          </a:xfrm>
          <a:prstGeom prst="rect">
            <a:avLst/>
          </a:prstGeom>
        </p:spPr>
        <p:txBody>
          <a:bodyPr vert="horz" lIns="91440" tIns="45720" rIns="91440" bIns="45720" rtlCol="0" anchor="ctr"/>
          <a:lstStyle>
            <a:lvl1pPr algn="ctr">
              <a:defRPr sz="1200" baseline="0">
                <a:solidFill>
                  <a:schemeClr val="bg1"/>
                </a:solidFill>
              </a:defRPr>
            </a:lvl1pPr>
          </a:lstStyle>
          <a:p>
            <a:r>
              <a:rPr lang="en-US" dirty="0"/>
              <a:t>CIS 521/421</a:t>
            </a:r>
          </a:p>
        </p:txBody>
      </p:sp>
      <p:sp>
        <p:nvSpPr>
          <p:cNvPr id="6" name="Slide Number Placeholder 5">
            <a:extLst>
              <a:ext uri="{FF2B5EF4-FFF2-40B4-BE49-F238E27FC236}">
                <a16:creationId xmlns:a16="http://schemas.microsoft.com/office/drawing/2014/main" id="{3CBF8E9F-3683-B847-B87A-A5004D7EAE00}"/>
              </a:ext>
            </a:extLst>
          </p:cNvPr>
          <p:cNvSpPr>
            <a:spLocks noGrp="1"/>
          </p:cNvSpPr>
          <p:nvPr>
            <p:ph type="sldNum" sz="quarter" idx="4"/>
          </p:nvPr>
        </p:nvSpPr>
        <p:spPr>
          <a:xfrm>
            <a:off x="9394925" y="6477624"/>
            <a:ext cx="2743200" cy="365125"/>
          </a:xfrm>
          <a:prstGeom prst="rect">
            <a:avLst/>
          </a:prstGeom>
        </p:spPr>
        <p:txBody>
          <a:bodyPr vert="horz" lIns="91440" tIns="45720" rIns="91440" bIns="45720" rtlCol="0" anchor="ctr"/>
          <a:lstStyle>
            <a:lvl1pPr algn="r">
              <a:defRPr sz="1200" baseline="0">
                <a:solidFill>
                  <a:schemeClr val="bg1"/>
                </a:solidFill>
              </a:defRPr>
            </a:lvl1pPr>
          </a:lstStyle>
          <a:p>
            <a:fld id="{D19490E2-CA85-C940-B72C-CCD4B452E0DB}" type="slidenum">
              <a:rPr lang="en-US" smtClean="0"/>
              <a:pPr/>
              <a:t>‹#›</a:t>
            </a:fld>
            <a:endParaRPr lang="en-US"/>
          </a:p>
        </p:txBody>
      </p:sp>
      <p:grpSp>
        <p:nvGrpSpPr>
          <p:cNvPr id="16" name="Group 15">
            <a:extLst>
              <a:ext uri="{FF2B5EF4-FFF2-40B4-BE49-F238E27FC236}">
                <a16:creationId xmlns:a16="http://schemas.microsoft.com/office/drawing/2014/main" id="{01B726FF-CD68-6C4A-97EB-7FBB0885F1DC}"/>
              </a:ext>
            </a:extLst>
          </p:cNvPr>
          <p:cNvGrpSpPr/>
          <p:nvPr userDrawn="1"/>
        </p:nvGrpSpPr>
        <p:grpSpPr>
          <a:xfrm>
            <a:off x="11601300" y="0"/>
            <a:ext cx="593325" cy="3948265"/>
            <a:chOff x="11601300" y="0"/>
            <a:chExt cx="593325" cy="3948265"/>
          </a:xfrm>
        </p:grpSpPr>
        <p:pic>
          <p:nvPicPr>
            <p:cNvPr id="14" name="Google Shape;66;p2">
              <a:extLst>
                <a:ext uri="{FF2B5EF4-FFF2-40B4-BE49-F238E27FC236}">
                  <a16:creationId xmlns:a16="http://schemas.microsoft.com/office/drawing/2014/main" id="{5C25E95F-928A-AA44-9141-A0CD197DE662}"/>
                </a:ext>
              </a:extLst>
            </p:cNvPr>
            <p:cNvPicPr preferRelativeResize="0"/>
            <p:nvPr userDrawn="1"/>
          </p:nvPicPr>
          <p:blipFill rotWithShape="1">
            <a:blip r:embed="rId14">
              <a:alphaModFix/>
              <a:extLst>
                <a:ext uri="{28A0092B-C50C-407E-A947-70E740481C1C}">
                  <a14:useLocalDpi xmlns:a14="http://schemas.microsoft.com/office/drawing/2010/main"/>
                </a:ext>
              </a:extLst>
            </a:blip>
            <a:srcRect b="-231"/>
            <a:stretch/>
          </p:blipFill>
          <p:spPr>
            <a:xfrm>
              <a:off x="11603925" y="0"/>
              <a:ext cx="590700" cy="3772950"/>
            </a:xfrm>
            <a:prstGeom prst="rect">
              <a:avLst/>
            </a:prstGeom>
            <a:noFill/>
            <a:ln>
              <a:noFill/>
            </a:ln>
          </p:spPr>
        </p:pic>
        <p:sp>
          <p:nvSpPr>
            <p:cNvPr id="15" name="Google Shape;67;p2">
              <a:extLst>
                <a:ext uri="{FF2B5EF4-FFF2-40B4-BE49-F238E27FC236}">
                  <a16:creationId xmlns:a16="http://schemas.microsoft.com/office/drawing/2014/main" id="{5F44F4FB-7E8D-964F-B615-5D01B9861B33}"/>
                </a:ext>
              </a:extLst>
            </p:cNvPr>
            <p:cNvSpPr/>
            <p:nvPr userDrawn="1"/>
          </p:nvSpPr>
          <p:spPr>
            <a:xfrm>
              <a:off x="11601300" y="3745465"/>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dirty="0">
                <a:solidFill>
                  <a:srgbClr val="FFFFFF"/>
                </a:solidFill>
                <a:latin typeface="Calibri"/>
                <a:ea typeface="Calibri"/>
                <a:cs typeface="Calibri"/>
                <a:sym typeface="Calibri"/>
              </a:endParaRPr>
            </a:p>
          </p:txBody>
        </p:sp>
      </p:grpSp>
      <p:sp>
        <p:nvSpPr>
          <p:cNvPr id="4" name="Date Placeholder 3">
            <a:extLst>
              <a:ext uri="{FF2B5EF4-FFF2-40B4-BE49-F238E27FC236}">
                <a16:creationId xmlns:a16="http://schemas.microsoft.com/office/drawing/2014/main" id="{901A42E8-F234-084A-9923-0DC9FAABB4DB}"/>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11/24/20</a:t>
            </a:fld>
            <a:endParaRPr lang="en-US" dirty="0"/>
          </a:p>
        </p:txBody>
      </p:sp>
    </p:spTree>
    <p:extLst>
      <p:ext uri="{BB962C8B-B14F-4D97-AF65-F5344CB8AC3E}">
        <p14:creationId xmlns:p14="http://schemas.microsoft.com/office/powerpoint/2010/main" val="109362264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3200" b="1" i="0" kern="1200" baseline="0">
          <a:solidFill>
            <a:schemeClr val="accent1"/>
          </a:solidFill>
          <a:latin typeface="+mj-lt"/>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200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1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1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customXml" Target="../ink/ink1.xml"/></Relationships>
</file>

<file path=ppt/slides/_rels/slide4.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customXml" Target="../ink/ink2.xml"/></Relationships>
</file>

<file path=ppt/slides/_rels/slide5.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customXml" Target="../ink/ink3.xml"/></Relationships>
</file>

<file path=ppt/slides/_rels/slide6.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customXml" Target="../ink/ink4.xml"/><Relationship Id="rId4" Type="http://schemas.openxmlformats.org/officeDocument/2006/relationships/image" Target="../media/image13.emf"/></Relationships>
</file>

<file path=ppt/slides/_rels/slide8.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customXml" Target="../ink/ink5.xml"/><Relationship Id="rId4" Type="http://schemas.openxmlformats.org/officeDocument/2006/relationships/image" Target="../media/image15.emf"/></Relationships>
</file>

<file path=ppt/slides/_rels/slide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7C86E-9E8B-C44E-9E28-53D304F812C8}"/>
              </a:ext>
            </a:extLst>
          </p:cNvPr>
          <p:cNvSpPr>
            <a:spLocks noGrp="1"/>
          </p:cNvSpPr>
          <p:nvPr>
            <p:ph type="ctrTitle"/>
          </p:nvPr>
        </p:nvSpPr>
        <p:spPr/>
        <p:txBody>
          <a:bodyPr>
            <a:normAutofit/>
          </a:bodyPr>
          <a:lstStyle/>
          <a:p>
            <a:r>
              <a:rPr lang="en-US" dirty="0"/>
              <a:t>Stochastic Gradient Descent</a:t>
            </a:r>
          </a:p>
        </p:txBody>
      </p:sp>
      <p:sp>
        <p:nvSpPr>
          <p:cNvPr id="3" name="Subtitle 2">
            <a:extLst>
              <a:ext uri="{FF2B5EF4-FFF2-40B4-BE49-F238E27FC236}">
                <a16:creationId xmlns:a16="http://schemas.microsoft.com/office/drawing/2014/main" id="{6FAFBDBC-AABD-DC4B-BBC9-7C7BE6B4B83A}"/>
              </a:ext>
            </a:extLst>
          </p:cNvPr>
          <p:cNvSpPr>
            <a:spLocks noGrp="1"/>
          </p:cNvSpPr>
          <p:nvPr>
            <p:ph type="subTitle" idx="1"/>
          </p:nvPr>
        </p:nvSpPr>
        <p:spPr/>
        <p:txBody>
          <a:bodyPr/>
          <a:lstStyle/>
          <a:p>
            <a:r>
              <a:rPr lang="en-US" dirty="0" err="1"/>
              <a:t>Jurafsky</a:t>
            </a:r>
            <a:r>
              <a:rPr lang="en-US" dirty="0"/>
              <a:t> and Martin Chapter 5</a:t>
            </a:r>
          </a:p>
          <a:p>
            <a:endParaRPr lang="en-US" dirty="0"/>
          </a:p>
        </p:txBody>
      </p:sp>
    </p:spTree>
    <p:extLst>
      <p:ext uri="{BB962C8B-B14F-4D97-AF65-F5344CB8AC3E}">
        <p14:creationId xmlns:p14="http://schemas.microsoft.com/office/powerpoint/2010/main" val="39040471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Gradient </a:t>
            </a:r>
          </a:p>
        </p:txBody>
      </p:sp>
      <p:sp>
        <p:nvSpPr>
          <p:cNvPr id="3" name="Content Placeholder 2"/>
          <p:cNvSpPr>
            <a:spLocks noGrp="1"/>
          </p:cNvSpPr>
          <p:nvPr>
            <p:ph idx="1"/>
          </p:nvPr>
        </p:nvSpPr>
        <p:spPr/>
        <p:txBody>
          <a:bodyPr>
            <a:normAutofit/>
          </a:bodyPr>
          <a:lstStyle/>
          <a:p>
            <a:r>
              <a:rPr lang="en-US" dirty="0"/>
              <a:t>The loss for a batch of data or an entire dataset is just the average loss over the </a:t>
            </a:r>
            <a:r>
              <a:rPr lang="en-US" i="1" dirty="0"/>
              <a:t>m </a:t>
            </a:r>
            <a:r>
              <a:rPr lang="en-US" dirty="0"/>
              <a:t>examples </a:t>
            </a:r>
          </a:p>
          <a:p>
            <a:endParaRPr lang="en-US" dirty="0"/>
          </a:p>
          <a:p>
            <a:endParaRPr lang="en-US" dirty="0"/>
          </a:p>
          <a:p>
            <a:endParaRPr lang="en-US" dirty="0"/>
          </a:p>
          <a:p>
            <a:endParaRPr lang="en-US" dirty="0"/>
          </a:p>
          <a:p>
            <a:r>
              <a:rPr lang="en-US" dirty="0"/>
              <a:t>The gradient for multiple data points is the sum of the individual gradients: </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D9B85C44-5664-4E44-B9D3-1A8B2ECDAF72}"/>
                  </a:ext>
                </a:extLst>
              </p:cNvPr>
              <p:cNvSpPr txBox="1"/>
              <p:nvPr/>
            </p:nvSpPr>
            <p:spPr>
              <a:xfrm>
                <a:off x="2117347" y="2514601"/>
                <a:ext cx="8003025" cy="75623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𝐶𝑜𝑠𝑡</m:t>
                      </m:r>
                      <m:d>
                        <m:dPr>
                          <m:ctrlPr>
                            <a:rPr lang="en-US" i="1">
                              <a:latin typeface="Cambria Math" panose="02040503050406030204" pitchFamily="18" charset="0"/>
                            </a:rPr>
                          </m:ctrlPr>
                        </m:dPr>
                        <m:e>
                          <m:r>
                            <a:rPr lang="en-US" i="1">
                              <a:latin typeface="Cambria Math" panose="02040503050406030204" pitchFamily="18" charset="0"/>
                            </a:rPr>
                            <m:t>𝑤</m:t>
                          </m:r>
                          <m:r>
                            <a:rPr lang="en-US" i="1">
                              <a:latin typeface="Cambria Math" panose="02040503050406030204" pitchFamily="18" charset="0"/>
                            </a:rPr>
                            <m:t>,</m:t>
                          </m:r>
                          <m:r>
                            <a:rPr lang="en-US" i="1">
                              <a:latin typeface="Cambria Math" panose="02040503050406030204" pitchFamily="18" charset="0"/>
                            </a:rPr>
                            <m:t>𝑏</m:t>
                          </m:r>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𝑚</m:t>
                          </m:r>
                        </m:den>
                      </m:f>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𝑚</m:t>
                          </m:r>
                        </m:sup>
                        <m:e>
                          <m:sSup>
                            <m:sSupPr>
                              <m:ctrlPr>
                                <a:rPr lang="en-US" i="1">
                                  <a:latin typeface="Cambria Math" panose="02040503050406030204" pitchFamily="18" charset="0"/>
                                </a:rPr>
                              </m:ctrlPr>
                            </m:sSupPr>
                            <m:e>
                              <m:r>
                                <a:rPr lang="en-US" i="1">
                                  <a:latin typeface="Cambria Math" panose="02040503050406030204" pitchFamily="18" charset="0"/>
                                </a:rPr>
                                <m:t>𝑦</m:t>
                              </m:r>
                            </m:e>
                            <m:sup>
                              <m:r>
                                <a:rPr lang="en-US" i="1">
                                  <a:latin typeface="Cambria Math" panose="02040503050406030204" pitchFamily="18" charset="0"/>
                                </a:rPr>
                                <m:t>(</m:t>
                              </m:r>
                              <m:r>
                                <a:rPr lang="en-US" i="1">
                                  <a:latin typeface="Cambria Math" panose="02040503050406030204" pitchFamily="18" charset="0"/>
                                </a:rPr>
                                <m:t>𝑖</m:t>
                              </m:r>
                              <m:r>
                                <a:rPr lang="en-US" i="1">
                                  <a:latin typeface="Cambria Math" panose="02040503050406030204" pitchFamily="18" charset="0"/>
                                </a:rPr>
                                <m:t>)</m:t>
                              </m:r>
                            </m:sup>
                          </m:sSup>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r>
                                <a:rPr lang="en-US" i="1">
                                  <a:latin typeface="Cambria Math" panose="02040503050406030204" pitchFamily="18" charset="0"/>
                                </a:rPr>
                                <m:t>𝜎</m:t>
                              </m:r>
                              <m:d>
                                <m:dPr>
                                  <m:ctrlPr>
                                    <a:rPr lang="en-US" i="1">
                                      <a:latin typeface="Cambria Math" panose="02040503050406030204" pitchFamily="18" charset="0"/>
                                    </a:rPr>
                                  </m:ctrlPr>
                                </m:dPr>
                                <m:e>
                                  <m:r>
                                    <a:rPr lang="en-US" i="1">
                                      <a:latin typeface="Cambria Math" panose="02040503050406030204" pitchFamily="18" charset="0"/>
                                    </a:rPr>
                                    <m:t>𝑤</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𝑥</m:t>
                                      </m:r>
                                    </m:e>
                                    <m:sup>
                                      <m:d>
                                        <m:dPr>
                                          <m:ctrlPr>
                                            <a:rPr lang="en-US" i="1">
                                              <a:latin typeface="Cambria Math" panose="02040503050406030204" pitchFamily="18" charset="0"/>
                                            </a:rPr>
                                          </m:ctrlPr>
                                        </m:dPr>
                                        <m:e>
                                          <m:r>
                                            <a:rPr lang="en-US" i="1">
                                              <a:latin typeface="Cambria Math" panose="02040503050406030204" pitchFamily="18" charset="0"/>
                                            </a:rPr>
                                            <m:t>𝑖</m:t>
                                          </m:r>
                                        </m:e>
                                      </m:d>
                                    </m:sup>
                                  </m:sSup>
                                  <m:r>
                                    <a:rPr lang="en-US" i="1">
                                      <a:latin typeface="Cambria Math" panose="02040503050406030204" pitchFamily="18" charset="0"/>
                                    </a:rPr>
                                    <m:t>+</m:t>
                                  </m:r>
                                  <m:r>
                                    <a:rPr lang="en-US" i="1">
                                      <a:latin typeface="Cambria Math" panose="02040503050406030204" pitchFamily="18" charset="0"/>
                                    </a:rPr>
                                    <m:t>𝑏</m:t>
                                  </m:r>
                                </m:e>
                              </m:d>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sSup>
                                    <m:sSupPr>
                                      <m:ctrlPr>
                                        <a:rPr lang="en-US" i="1">
                                          <a:latin typeface="Cambria Math" panose="02040503050406030204" pitchFamily="18" charset="0"/>
                                        </a:rPr>
                                      </m:ctrlPr>
                                    </m:sSupPr>
                                    <m:e>
                                      <m:r>
                                        <a:rPr lang="en-US" i="1">
                                          <a:latin typeface="Cambria Math" panose="02040503050406030204" pitchFamily="18" charset="0"/>
                                        </a:rPr>
                                        <m:t>𝑦</m:t>
                                      </m:r>
                                    </m:e>
                                    <m:sup>
                                      <m:d>
                                        <m:dPr>
                                          <m:ctrlPr>
                                            <a:rPr lang="en-US" i="1">
                                              <a:latin typeface="Cambria Math" panose="02040503050406030204" pitchFamily="18" charset="0"/>
                                            </a:rPr>
                                          </m:ctrlPr>
                                        </m:dPr>
                                        <m:e>
                                          <m:r>
                                            <a:rPr lang="en-US" i="1">
                                              <a:latin typeface="Cambria Math" panose="02040503050406030204" pitchFamily="18" charset="0"/>
                                            </a:rPr>
                                            <m:t>𝑖</m:t>
                                          </m:r>
                                        </m:e>
                                      </m:d>
                                    </m:sup>
                                  </m:sSup>
                                </m:e>
                              </m:d>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r>
                                    <a:rPr lang="en-US" i="1">
                                      <a:latin typeface="Cambria Math" panose="02040503050406030204" pitchFamily="18" charset="0"/>
                                    </a:rPr>
                                    <m:t>(1−</m:t>
                                  </m:r>
                                  <m:r>
                                    <a:rPr lang="en-US" i="1">
                                      <a:latin typeface="Cambria Math" panose="02040503050406030204" pitchFamily="18" charset="0"/>
                                    </a:rPr>
                                    <m:t>𝜎</m:t>
                                  </m:r>
                                  <m:d>
                                    <m:dPr>
                                      <m:ctrlPr>
                                        <a:rPr lang="en-US" i="1">
                                          <a:latin typeface="Cambria Math" panose="02040503050406030204" pitchFamily="18" charset="0"/>
                                        </a:rPr>
                                      </m:ctrlPr>
                                    </m:dPr>
                                    <m:e>
                                      <m:r>
                                        <a:rPr lang="en-US" i="1">
                                          <a:latin typeface="Cambria Math" panose="02040503050406030204" pitchFamily="18" charset="0"/>
                                        </a:rPr>
                                        <m:t>𝑤</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𝑥</m:t>
                                          </m:r>
                                        </m:e>
                                        <m:sup>
                                          <m:d>
                                            <m:dPr>
                                              <m:ctrlPr>
                                                <a:rPr lang="en-US" i="1">
                                                  <a:latin typeface="Cambria Math" panose="02040503050406030204" pitchFamily="18" charset="0"/>
                                                </a:rPr>
                                              </m:ctrlPr>
                                            </m:dPr>
                                            <m:e>
                                              <m:r>
                                                <a:rPr lang="en-US" i="1">
                                                  <a:latin typeface="Cambria Math" panose="02040503050406030204" pitchFamily="18" charset="0"/>
                                                </a:rPr>
                                                <m:t>𝑖</m:t>
                                              </m:r>
                                            </m:e>
                                          </m:d>
                                        </m:sup>
                                      </m:sSup>
                                      <m:r>
                                        <a:rPr lang="en-US" i="1">
                                          <a:latin typeface="Cambria Math" panose="02040503050406030204" pitchFamily="18" charset="0"/>
                                        </a:rPr>
                                        <m:t>+</m:t>
                                      </m:r>
                                      <m:r>
                                        <a:rPr lang="en-US" i="1">
                                          <a:latin typeface="Cambria Math" panose="02040503050406030204" pitchFamily="18" charset="0"/>
                                        </a:rPr>
                                        <m:t>𝑏</m:t>
                                      </m:r>
                                    </m:e>
                                  </m:d>
                                  <m:r>
                                    <a:rPr lang="en-US" i="1">
                                      <a:latin typeface="Cambria Math" panose="02040503050406030204" pitchFamily="18" charset="0"/>
                                    </a:rPr>
                                    <m:t>)</m:t>
                                  </m:r>
                                </m:e>
                              </m:func>
                            </m:e>
                          </m:func>
                        </m:e>
                      </m:nary>
                    </m:oMath>
                  </m:oMathPara>
                </a14:m>
                <a:endParaRPr lang="en-US" dirty="0"/>
              </a:p>
            </p:txBody>
          </p:sp>
        </mc:Choice>
        <mc:Fallback xmlns="">
          <p:sp>
            <p:nvSpPr>
              <p:cNvPr id="4" name="TextBox 3">
                <a:extLst>
                  <a:ext uri="{FF2B5EF4-FFF2-40B4-BE49-F238E27FC236}">
                    <a16:creationId xmlns:a16="http://schemas.microsoft.com/office/drawing/2014/main" id="{D9B85C44-5664-4E44-B9D3-1A8B2ECDAF72}"/>
                  </a:ext>
                </a:extLst>
              </p:cNvPr>
              <p:cNvSpPr txBox="1">
                <a:spLocks noRot="1" noChangeAspect="1" noMove="1" noResize="1" noEditPoints="1" noAdjustHandles="1" noChangeArrowheads="1" noChangeShapeType="1" noTextEdit="1"/>
              </p:cNvSpPr>
              <p:nvPr/>
            </p:nvSpPr>
            <p:spPr>
              <a:xfrm>
                <a:off x="2117347" y="2514601"/>
                <a:ext cx="8003025" cy="756233"/>
              </a:xfrm>
              <a:prstGeom prst="rect">
                <a:avLst/>
              </a:prstGeom>
              <a:blipFill>
                <a:blip r:embed="rId3"/>
                <a:stretch>
                  <a:fillRect l="-158" t="-120000" r="-634" b="-18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200A2B4E-7418-4132-9C09-25EC0C820D92}"/>
                  </a:ext>
                </a:extLst>
              </p:cNvPr>
              <p:cNvSpPr txBox="1"/>
              <p:nvPr/>
            </p:nvSpPr>
            <p:spPr>
              <a:xfrm>
                <a:off x="3505200" y="4267201"/>
                <a:ext cx="4432752" cy="75623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m:t>
                          </m:r>
                          <m:r>
                            <a:rPr lang="en-US" i="1">
                              <a:latin typeface="Cambria Math" panose="02040503050406030204" pitchFamily="18" charset="0"/>
                            </a:rPr>
                            <m:t>𝐶𝑜𝑠𝑡</m:t>
                          </m:r>
                          <m:d>
                            <m:dPr>
                              <m:ctrlPr>
                                <a:rPr lang="en-US" i="1">
                                  <a:latin typeface="Cambria Math" panose="02040503050406030204" pitchFamily="18" charset="0"/>
                                </a:rPr>
                              </m:ctrlPr>
                            </m:dPr>
                            <m:e>
                              <m:r>
                                <a:rPr lang="en-US" i="1">
                                  <a:latin typeface="Cambria Math" panose="02040503050406030204" pitchFamily="18" charset="0"/>
                                </a:rPr>
                                <m:t>𝑤</m:t>
                              </m:r>
                              <m:r>
                                <a:rPr lang="en-US" i="1">
                                  <a:latin typeface="Cambria Math" panose="02040503050406030204" pitchFamily="18" charset="0"/>
                                </a:rPr>
                                <m:t>,</m:t>
                              </m:r>
                              <m:r>
                                <a:rPr lang="en-US" i="1">
                                  <a:latin typeface="Cambria Math" panose="02040503050406030204" pitchFamily="18" charset="0"/>
                                </a:rPr>
                                <m:t>𝑏</m:t>
                              </m:r>
                            </m:e>
                          </m:d>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𝑗</m:t>
                              </m:r>
                            </m:sub>
                          </m:sSub>
                        </m:den>
                      </m:f>
                      <m:r>
                        <a:rPr lang="en-US" i="1">
                          <a:latin typeface="Cambria Math" panose="02040503050406030204" pitchFamily="18" charset="0"/>
                        </a:rPr>
                        <m:t>=</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𝑚</m:t>
                          </m:r>
                        </m:sup>
                        <m:e>
                          <m:r>
                            <a:rPr lang="en-US" i="1">
                              <a:latin typeface="Cambria Math" panose="02040503050406030204" pitchFamily="18" charset="0"/>
                            </a:rPr>
                            <m:t>[</m:t>
                          </m:r>
                          <m:r>
                            <a:rPr lang="en-US" i="1">
                              <a:latin typeface="Cambria Math" panose="02040503050406030204" pitchFamily="18" charset="0"/>
                            </a:rPr>
                            <m:t>𝜎</m:t>
                          </m:r>
                          <m:d>
                            <m:dPr>
                              <m:ctrlPr>
                                <a:rPr lang="en-US" i="1">
                                  <a:latin typeface="Cambria Math" panose="02040503050406030204" pitchFamily="18" charset="0"/>
                                </a:rPr>
                              </m:ctrlPr>
                            </m:dPr>
                            <m:e>
                              <m:r>
                                <a:rPr lang="en-US" i="1">
                                  <a:latin typeface="Cambria Math" panose="02040503050406030204" pitchFamily="18" charset="0"/>
                                </a:rPr>
                                <m:t>𝑤</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𝑥</m:t>
                                  </m:r>
                                </m:e>
                                <m:sup>
                                  <m:d>
                                    <m:dPr>
                                      <m:ctrlPr>
                                        <a:rPr lang="en-US" i="1">
                                          <a:latin typeface="Cambria Math" panose="02040503050406030204" pitchFamily="18" charset="0"/>
                                        </a:rPr>
                                      </m:ctrlPr>
                                    </m:dPr>
                                    <m:e>
                                      <m:r>
                                        <a:rPr lang="en-US" i="1">
                                          <a:latin typeface="Cambria Math" panose="02040503050406030204" pitchFamily="18" charset="0"/>
                                        </a:rPr>
                                        <m:t>𝑖</m:t>
                                      </m:r>
                                    </m:e>
                                  </m:d>
                                </m:sup>
                              </m:sSup>
                              <m:r>
                                <a:rPr lang="en-US" i="1">
                                  <a:latin typeface="Cambria Math" panose="02040503050406030204" pitchFamily="18" charset="0"/>
                                </a:rPr>
                                <m:t>+</m:t>
                              </m:r>
                              <m:r>
                                <a:rPr lang="en-US" i="1">
                                  <a:latin typeface="Cambria Math" panose="02040503050406030204" pitchFamily="18" charset="0"/>
                                </a:rPr>
                                <m:t>𝑏</m:t>
                              </m:r>
                            </m:e>
                          </m:d>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𝑦</m:t>
                              </m:r>
                            </m:e>
                            <m:sup>
                              <m:r>
                                <a:rPr lang="en-US" i="1">
                                  <a:latin typeface="Cambria Math" panose="02040503050406030204" pitchFamily="18" charset="0"/>
                                </a:rPr>
                                <m:t>(</m:t>
                              </m:r>
                              <m:r>
                                <a:rPr lang="en-US" i="1">
                                  <a:latin typeface="Cambria Math" panose="02040503050406030204" pitchFamily="18" charset="0"/>
                                </a:rPr>
                                <m:t>𝑖</m:t>
                              </m:r>
                              <m:r>
                                <a:rPr lang="en-US" i="1">
                                  <a:latin typeface="Cambria Math" panose="02040503050406030204" pitchFamily="18" charset="0"/>
                                </a:rPr>
                                <m:t>)</m:t>
                              </m:r>
                            </m:sup>
                          </m:sSup>
                        </m:e>
                      </m:nary>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𝑥</m:t>
                          </m:r>
                        </m:e>
                        <m:sub>
                          <m:r>
                            <a:rPr lang="en-US" i="1">
                              <a:latin typeface="Cambria Math" panose="02040503050406030204" pitchFamily="18" charset="0"/>
                            </a:rPr>
                            <m:t>𝑗</m:t>
                          </m:r>
                        </m:sub>
                        <m:sup>
                          <m:r>
                            <a:rPr lang="en-US" i="1">
                              <a:latin typeface="Cambria Math" panose="02040503050406030204" pitchFamily="18" charset="0"/>
                            </a:rPr>
                            <m:t>(</m:t>
                          </m:r>
                          <m:r>
                            <a:rPr lang="en-US" i="1">
                              <a:latin typeface="Cambria Math" panose="02040503050406030204" pitchFamily="18" charset="0"/>
                            </a:rPr>
                            <m:t>𝑖</m:t>
                          </m:r>
                          <m:r>
                            <a:rPr lang="en-US" i="1">
                              <a:latin typeface="Cambria Math" panose="02040503050406030204" pitchFamily="18" charset="0"/>
                            </a:rPr>
                            <m:t>)</m:t>
                          </m:r>
                        </m:sup>
                      </m:sSubSup>
                    </m:oMath>
                  </m:oMathPara>
                </a14:m>
                <a:endParaRPr lang="en-US" dirty="0"/>
              </a:p>
            </p:txBody>
          </p:sp>
        </mc:Choice>
        <mc:Fallback xmlns="">
          <p:sp>
            <p:nvSpPr>
              <p:cNvPr id="5" name="TextBox 4">
                <a:extLst>
                  <a:ext uri="{FF2B5EF4-FFF2-40B4-BE49-F238E27FC236}">
                    <a16:creationId xmlns:a16="http://schemas.microsoft.com/office/drawing/2014/main" id="{200A2B4E-7418-4132-9C09-25EC0C820D92}"/>
                  </a:ext>
                </a:extLst>
              </p:cNvPr>
              <p:cNvSpPr txBox="1">
                <a:spLocks noRot="1" noChangeAspect="1" noMove="1" noResize="1" noEditPoints="1" noAdjustHandles="1" noChangeArrowheads="1" noChangeShapeType="1" noTextEdit="1"/>
              </p:cNvSpPr>
              <p:nvPr/>
            </p:nvSpPr>
            <p:spPr>
              <a:xfrm>
                <a:off x="3505200" y="4267201"/>
                <a:ext cx="4432752" cy="756233"/>
              </a:xfrm>
              <a:prstGeom prst="rect">
                <a:avLst/>
              </a:prstGeom>
              <a:blipFill>
                <a:blip r:embed="rId4"/>
                <a:stretch>
                  <a:fillRect l="-860" t="-120000" r="-860" b="-180000"/>
                </a:stretch>
              </a:blipFill>
            </p:spPr>
            <p:txBody>
              <a:bodyPr/>
              <a:lstStyle/>
              <a:p>
                <a:r>
                  <a:rPr lang="en-US">
                    <a:noFill/>
                  </a:rPr>
                  <a:t> </a:t>
                </a:r>
              </a:p>
            </p:txBody>
          </p:sp>
        </mc:Fallback>
      </mc:AlternateContent>
    </p:spTree>
    <p:extLst>
      <p:ext uri="{BB962C8B-B14F-4D97-AF65-F5344CB8AC3E}">
        <p14:creationId xmlns:p14="http://schemas.microsoft.com/office/powerpoint/2010/main" val="27479047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Worked example</a:t>
            </a:r>
          </a:p>
        </p:txBody>
      </p:sp>
      <p:sp>
        <p:nvSpPr>
          <p:cNvPr id="3" name="Content Placeholder 2"/>
          <p:cNvSpPr>
            <a:spLocks noGrp="1"/>
          </p:cNvSpPr>
          <p:nvPr>
            <p:ph idx="1"/>
          </p:nvPr>
        </p:nvSpPr>
        <p:spPr/>
        <p:txBody>
          <a:bodyPr>
            <a:normAutofit/>
          </a:bodyPr>
          <a:lstStyle/>
          <a:p>
            <a:r>
              <a:rPr lang="en-US" dirty="0"/>
              <a:t>Let’s walk though a single step of the gradient descent algorithm.  We’ll use a simple sentiment classifier with just 2 features, and 1 training instance where the correct value is </a:t>
            </a:r>
            <a:r>
              <a:rPr lang="en-US" i="1" dirty="0"/>
              <a:t>y </a:t>
            </a:r>
            <a:r>
              <a:rPr lang="en-US" dirty="0"/>
              <a:t>= 1 (this is a positive review). </a:t>
            </a:r>
          </a:p>
          <a:p>
            <a:pPr algn="ctr"/>
            <a:r>
              <a:rPr lang="en-US" dirty="0"/>
              <a:t>x</a:t>
            </a:r>
            <a:r>
              <a:rPr lang="en-US" baseline="-25000" dirty="0"/>
              <a:t>1</a:t>
            </a:r>
            <a:r>
              <a:rPr lang="en-US" dirty="0"/>
              <a:t> = 3    (count of  positive lexicon words)</a:t>
            </a:r>
          </a:p>
          <a:p>
            <a:pPr algn="ctr"/>
            <a:r>
              <a:rPr lang="en-US" dirty="0"/>
              <a:t>x</a:t>
            </a:r>
            <a:r>
              <a:rPr lang="en-US" baseline="-25000" dirty="0"/>
              <a:t>2</a:t>
            </a:r>
            <a:r>
              <a:rPr lang="en-US" dirty="0"/>
              <a:t> = 2    (count of  positive negative words)</a:t>
            </a:r>
          </a:p>
          <a:p>
            <a:r>
              <a:rPr lang="en-US" dirty="0"/>
              <a:t>The initial weights and bias in θ</a:t>
            </a:r>
            <a:r>
              <a:rPr lang="en-US" baseline="30000" dirty="0"/>
              <a:t>0</a:t>
            </a:r>
            <a:r>
              <a:rPr lang="en-US" dirty="0"/>
              <a:t> are all set to 0, and the initial learning rate </a:t>
            </a:r>
            <a:r>
              <a:rPr lang="en-US" dirty="0" err="1"/>
              <a:t>η</a:t>
            </a:r>
            <a:r>
              <a:rPr lang="en-US" dirty="0"/>
              <a:t> is 0.1: </a:t>
            </a:r>
          </a:p>
          <a:p>
            <a:pPr algn="ctr"/>
            <a:r>
              <a:rPr lang="en-US" dirty="0"/>
              <a:t>w</a:t>
            </a:r>
            <a:r>
              <a:rPr lang="en-US" baseline="-25000" dirty="0"/>
              <a:t>1</a:t>
            </a:r>
            <a:r>
              <a:rPr lang="en-US" dirty="0"/>
              <a:t> = w</a:t>
            </a:r>
            <a:r>
              <a:rPr lang="en-US" baseline="-25000" dirty="0"/>
              <a:t>2</a:t>
            </a:r>
            <a:r>
              <a:rPr lang="en-US" dirty="0"/>
              <a:t> = b = 0</a:t>
            </a:r>
          </a:p>
          <a:p>
            <a:pPr algn="ctr"/>
            <a:r>
              <a:rPr lang="en-US" dirty="0" err="1"/>
              <a:t>η</a:t>
            </a:r>
            <a:r>
              <a:rPr lang="en-US" dirty="0"/>
              <a:t> = 0.1</a:t>
            </a:r>
          </a:p>
          <a:p>
            <a:r>
              <a:rPr lang="en-US" dirty="0"/>
              <a:t>The single update step requires that we compute the gradient, multiplied by the learning rate:</a:t>
            </a:r>
          </a:p>
          <a:p>
            <a:pPr algn="ctr"/>
            <a:endParaRPr lang="en-US" dirty="0"/>
          </a:p>
          <a:p>
            <a:endParaRPr lang="en-US"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AC14633-69C2-4B20-A25D-5198ADF9F536}"/>
                  </a:ext>
                </a:extLst>
              </p:cNvPr>
              <p:cNvSpPr txBox="1"/>
              <p:nvPr/>
            </p:nvSpPr>
            <p:spPr>
              <a:xfrm>
                <a:off x="4114800" y="5869094"/>
                <a:ext cx="3385670" cy="3178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𝜃</m:t>
                          </m:r>
                        </m:e>
                        <m:sup>
                          <m:r>
                            <a:rPr lang="en-US" i="1">
                              <a:latin typeface="Cambria Math" panose="02040503050406030204" pitchFamily="18" charset="0"/>
                            </a:rPr>
                            <m:t>𝑡</m:t>
                          </m:r>
                          <m:r>
                            <a:rPr lang="en-US" i="1">
                              <a:latin typeface="Cambria Math" panose="02040503050406030204" pitchFamily="18" charset="0"/>
                            </a:rPr>
                            <m:t>+1</m:t>
                          </m:r>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𝜃</m:t>
                          </m:r>
                        </m:e>
                        <m:sup>
                          <m:r>
                            <a:rPr lang="en-US" i="1">
                              <a:latin typeface="Cambria Math" panose="02040503050406030204" pitchFamily="18" charset="0"/>
                            </a:rPr>
                            <m:t>𝑡</m:t>
                          </m:r>
                        </m:sup>
                      </m:sSup>
                      <m:r>
                        <a:rPr lang="en-US" i="1">
                          <a:latin typeface="Cambria Math" panose="02040503050406030204" pitchFamily="18" charset="0"/>
                        </a:rPr>
                        <m:t>−</m:t>
                      </m:r>
                      <m:r>
                        <a:rPr lang="en-US" i="1">
                          <a:latin typeface="Cambria Math" panose="02040503050406030204" pitchFamily="18" charset="0"/>
                        </a:rPr>
                        <m:t>𝜂</m:t>
                      </m:r>
                      <m:sSub>
                        <m:sSubPr>
                          <m:ctrlPr>
                            <a:rPr lang="en-US" i="1">
                              <a:latin typeface="Cambria Math" panose="02040503050406030204" pitchFamily="18" charset="0"/>
                            </a:rPr>
                          </m:ctrlPr>
                        </m:sSubPr>
                        <m:e>
                          <m:r>
                            <m:rPr>
                              <m:sty m:val="p"/>
                            </m:rPr>
                            <a:rPr lang="en-US">
                              <a:latin typeface="Cambria Math" panose="02040503050406030204" pitchFamily="18" charset="0"/>
                            </a:rPr>
                            <m:t>∇</m:t>
                          </m:r>
                        </m:e>
                        <m:sub>
                          <m:r>
                            <a:rPr lang="en-US" i="1">
                              <a:latin typeface="Cambria Math" panose="02040503050406030204" pitchFamily="18" charset="0"/>
                            </a:rPr>
                            <m:t>𝜃</m:t>
                          </m:r>
                        </m:sub>
                      </m:sSub>
                      <m:r>
                        <a:rPr lang="en-US" i="1">
                          <a:latin typeface="Cambria Math" panose="02040503050406030204" pitchFamily="18" charset="0"/>
                        </a:rPr>
                        <m:t>𝐿</m:t>
                      </m:r>
                      <m:r>
                        <a:rPr lang="en-US" i="1">
                          <a:latin typeface="Cambria Math" panose="02040503050406030204" pitchFamily="18" charset="0"/>
                        </a:rPr>
                        <m:t>(</m:t>
                      </m:r>
                      <m:r>
                        <a:rPr lang="en-US" i="1">
                          <a:latin typeface="Cambria Math" panose="02040503050406030204" pitchFamily="18" charset="0"/>
                        </a:rPr>
                        <m:t>𝑓</m:t>
                      </m:r>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𝑥</m:t>
                              </m:r>
                            </m:e>
                            <m:sup>
                              <m:d>
                                <m:dPr>
                                  <m:ctrlPr>
                                    <a:rPr lang="en-US" i="1">
                                      <a:latin typeface="Cambria Math" panose="02040503050406030204" pitchFamily="18" charset="0"/>
                                    </a:rPr>
                                  </m:ctrlPr>
                                </m:dPr>
                                <m:e>
                                  <m:r>
                                    <a:rPr lang="en-US" i="1">
                                      <a:latin typeface="Cambria Math" panose="02040503050406030204" pitchFamily="18" charset="0"/>
                                    </a:rPr>
                                    <m:t>𝑖</m:t>
                                  </m:r>
                                </m:e>
                              </m:d>
                            </m:sup>
                          </m:sSup>
                          <m:r>
                            <a:rPr lang="en-US" i="1">
                              <a:latin typeface="Cambria Math" panose="02040503050406030204" pitchFamily="18" charset="0"/>
                            </a:rPr>
                            <m:t>;</m:t>
                          </m:r>
                          <m:r>
                            <a:rPr lang="en-US" i="1">
                              <a:latin typeface="Cambria Math" panose="02040503050406030204" pitchFamily="18" charset="0"/>
                            </a:rPr>
                            <m:t>𝜃</m:t>
                          </m:r>
                        </m:e>
                      </m:d>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𝑦</m:t>
                          </m:r>
                        </m:e>
                        <m:sup>
                          <m:d>
                            <m:dPr>
                              <m:ctrlPr>
                                <a:rPr lang="en-US" i="1">
                                  <a:latin typeface="Cambria Math" panose="02040503050406030204" pitchFamily="18" charset="0"/>
                                </a:rPr>
                              </m:ctrlPr>
                            </m:dPr>
                            <m:e>
                              <m:r>
                                <a:rPr lang="en-US" i="1">
                                  <a:latin typeface="Cambria Math" panose="02040503050406030204" pitchFamily="18" charset="0"/>
                                </a:rPr>
                                <m:t>𝑖</m:t>
                              </m:r>
                            </m:e>
                          </m:d>
                        </m:sup>
                      </m:sSup>
                      <m:r>
                        <a:rPr lang="en-US" i="1">
                          <a:latin typeface="Cambria Math" panose="02040503050406030204" pitchFamily="18" charset="0"/>
                        </a:rPr>
                        <m:t>)</m:t>
                      </m:r>
                    </m:oMath>
                  </m:oMathPara>
                </a14:m>
                <a:endParaRPr lang="en-US" dirty="0"/>
              </a:p>
            </p:txBody>
          </p:sp>
        </mc:Choice>
        <mc:Fallback xmlns="">
          <p:sp>
            <p:nvSpPr>
              <p:cNvPr id="5" name="TextBox 4">
                <a:extLst>
                  <a:ext uri="{FF2B5EF4-FFF2-40B4-BE49-F238E27FC236}">
                    <a16:creationId xmlns:a16="http://schemas.microsoft.com/office/drawing/2014/main" id="{AAC14633-69C2-4B20-A25D-5198ADF9F536}"/>
                  </a:ext>
                </a:extLst>
              </p:cNvPr>
              <p:cNvSpPr txBox="1">
                <a:spLocks noRot="1" noChangeAspect="1" noMove="1" noResize="1" noEditPoints="1" noAdjustHandles="1" noChangeArrowheads="1" noChangeShapeType="1" noTextEdit="1"/>
              </p:cNvSpPr>
              <p:nvPr/>
            </p:nvSpPr>
            <p:spPr>
              <a:xfrm>
                <a:off x="4114800" y="5869094"/>
                <a:ext cx="3385670" cy="317844"/>
              </a:xfrm>
              <a:prstGeom prst="rect">
                <a:avLst/>
              </a:prstGeom>
              <a:blipFill>
                <a:blip r:embed="rId3"/>
                <a:stretch>
                  <a:fillRect l="-1124" r="-2247" b="-23077"/>
                </a:stretch>
              </a:blipFill>
            </p:spPr>
            <p:txBody>
              <a:bodyPr/>
              <a:lstStyle/>
              <a:p>
                <a:r>
                  <a:rPr lang="en-US">
                    <a:noFill/>
                  </a:rPr>
                  <a:t> </a:t>
                </a:r>
              </a:p>
            </p:txBody>
          </p:sp>
        </mc:Fallback>
      </mc:AlternateContent>
    </p:spTree>
    <p:extLst>
      <p:ext uri="{BB962C8B-B14F-4D97-AF65-F5344CB8AC3E}">
        <p14:creationId xmlns:p14="http://schemas.microsoft.com/office/powerpoint/2010/main" val="20970017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Worked example</a:t>
            </a:r>
          </a:p>
        </p:txBody>
      </p:sp>
      <p:sp>
        <p:nvSpPr>
          <p:cNvPr id="3" name="Content Placeholder 2"/>
          <p:cNvSpPr>
            <a:spLocks noGrp="1"/>
          </p:cNvSpPr>
          <p:nvPr>
            <p:ph idx="1"/>
          </p:nvPr>
        </p:nvSpPr>
        <p:spPr/>
        <p:txBody>
          <a:bodyPr>
            <a:normAutofit/>
          </a:bodyPr>
          <a:lstStyle/>
          <a:p>
            <a:r>
              <a:rPr lang="en-US" dirty="0"/>
              <a:t>The derivative of this function for </a:t>
            </a:r>
            <a:r>
              <a:rPr lang="en-US" b="1" dirty="0"/>
              <a:t>a single training example </a:t>
            </a:r>
            <a:r>
              <a:rPr lang="en-US" i="1" dirty="0"/>
              <a:t>x </a:t>
            </a:r>
            <a:r>
              <a:rPr lang="en-US" dirty="0"/>
              <a:t>for a single weight </a:t>
            </a:r>
            <a:r>
              <a:rPr lang="en-US" i="1" dirty="0" err="1"/>
              <a:t>w</a:t>
            </a:r>
            <a:r>
              <a:rPr lang="en-US" i="1" baseline="-25000" dirty="0" err="1"/>
              <a:t>j</a:t>
            </a:r>
            <a:r>
              <a:rPr lang="en-US" dirty="0"/>
              <a:t> is</a:t>
            </a:r>
          </a:p>
          <a:p>
            <a:endParaRPr lang="en-US" dirty="0"/>
          </a:p>
          <a:p>
            <a:endParaRPr lang="en-US" dirty="0"/>
          </a:p>
          <a:p>
            <a:endParaRPr lang="en-US" dirty="0"/>
          </a:p>
          <a:p>
            <a:pPr algn="ctr"/>
            <a:r>
              <a:rPr lang="en-US" dirty="0"/>
              <a:t>The gradient vector has 3 dimensions, for w</a:t>
            </a:r>
            <a:r>
              <a:rPr lang="en-US" baseline="-25000" dirty="0"/>
              <a:t>1</a:t>
            </a:r>
            <a:r>
              <a:rPr lang="en-US" dirty="0"/>
              <a:t>, w</a:t>
            </a:r>
            <a:r>
              <a:rPr lang="en-US" baseline="-25000" dirty="0"/>
              <a:t>2</a:t>
            </a:r>
            <a:r>
              <a:rPr lang="en-US" dirty="0"/>
              <a:t>, and b.</a:t>
            </a:r>
            <a:br>
              <a:rPr lang="en-US" dirty="0"/>
            </a:br>
            <a:r>
              <a:rPr lang="en-US" dirty="0"/>
              <a:t> For our input, x</a:t>
            </a:r>
            <a:r>
              <a:rPr lang="en-US" baseline="-25000" dirty="0"/>
              <a:t>1</a:t>
            </a:r>
            <a:r>
              <a:rPr lang="en-US" dirty="0"/>
              <a:t> = 3 and x</a:t>
            </a:r>
            <a:r>
              <a:rPr lang="en-US" baseline="-25000" dirty="0"/>
              <a:t>2</a:t>
            </a:r>
            <a:r>
              <a:rPr lang="en-US" dirty="0"/>
              <a:t> = 2</a:t>
            </a:r>
          </a:p>
          <a:p>
            <a:pPr algn="ctr"/>
            <a:r>
              <a:rPr lang="en-US" dirty="0"/>
              <a:t>x</a:t>
            </a:r>
            <a:r>
              <a:rPr lang="en-US" baseline="-25000" dirty="0"/>
              <a:t>2</a:t>
            </a:r>
            <a:r>
              <a:rPr lang="en-US" dirty="0"/>
              <a:t> = 2 </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8E61F753-19E0-47B7-BAEC-B7E34AF7B7DE}"/>
                  </a:ext>
                </a:extLst>
              </p:cNvPr>
              <p:cNvSpPr txBox="1"/>
              <p:nvPr/>
            </p:nvSpPr>
            <p:spPr>
              <a:xfrm>
                <a:off x="4005326" y="1975864"/>
                <a:ext cx="3742819" cy="6840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000" i="1">
                              <a:latin typeface="Cambria Math" panose="02040503050406030204" pitchFamily="18" charset="0"/>
                            </a:rPr>
                          </m:ctrlPr>
                        </m:fPr>
                        <m:num>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𝐿</m:t>
                              </m:r>
                            </m:e>
                            <m:sub>
                              <m:r>
                                <a:rPr lang="en-US" sz="2000" i="1">
                                  <a:latin typeface="Cambria Math" panose="02040503050406030204" pitchFamily="18" charset="0"/>
                                </a:rPr>
                                <m:t>𝐶𝐸</m:t>
                              </m:r>
                            </m:sub>
                          </m:sSub>
                          <m:d>
                            <m:dPr>
                              <m:ctrlPr>
                                <a:rPr lang="en-US" sz="2000" i="1">
                                  <a:latin typeface="Cambria Math" panose="02040503050406030204" pitchFamily="18" charset="0"/>
                                </a:rPr>
                              </m:ctrlPr>
                            </m:dPr>
                            <m:e>
                              <m:r>
                                <a:rPr lang="en-US" sz="2000" i="1">
                                  <a:latin typeface="Cambria Math" panose="02040503050406030204" pitchFamily="18" charset="0"/>
                                </a:rPr>
                                <m:t>𝑤</m:t>
                              </m:r>
                              <m:r>
                                <a:rPr lang="en-US" sz="2000" i="1">
                                  <a:latin typeface="Cambria Math" panose="02040503050406030204" pitchFamily="18" charset="0"/>
                                </a:rPr>
                                <m:t>,</m:t>
                              </m:r>
                              <m:r>
                                <a:rPr lang="en-US" sz="2000" i="1">
                                  <a:latin typeface="Cambria Math" panose="02040503050406030204" pitchFamily="18" charset="0"/>
                                </a:rPr>
                                <m:t>𝑏</m:t>
                              </m:r>
                            </m:e>
                          </m:d>
                        </m:num>
                        <m:den>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𝑤</m:t>
                              </m:r>
                            </m:e>
                            <m:sub>
                              <m:r>
                                <a:rPr lang="en-US" sz="2000" i="1">
                                  <a:latin typeface="Cambria Math" panose="02040503050406030204" pitchFamily="18" charset="0"/>
                                </a:rPr>
                                <m:t>𝑗</m:t>
                              </m:r>
                            </m:sub>
                          </m:sSub>
                        </m:den>
                      </m:f>
                      <m:r>
                        <a:rPr lang="en-US" sz="2000" i="1">
                          <a:latin typeface="Cambria Math" panose="02040503050406030204" pitchFamily="18" charset="0"/>
                        </a:rPr>
                        <m:t>=</m:t>
                      </m:r>
                      <m:d>
                        <m:dPr>
                          <m:begChr m:val="["/>
                          <m:endChr m:val="]"/>
                          <m:ctrlPr>
                            <a:rPr lang="en-US" sz="2000" i="1">
                              <a:latin typeface="Cambria Math" panose="02040503050406030204" pitchFamily="18" charset="0"/>
                            </a:rPr>
                          </m:ctrlPr>
                        </m:dPr>
                        <m:e>
                          <m:r>
                            <a:rPr lang="en-US" sz="2000" i="1">
                              <a:latin typeface="Cambria Math" panose="02040503050406030204" pitchFamily="18" charset="0"/>
                            </a:rPr>
                            <m:t>𝑠</m:t>
                          </m:r>
                          <m:d>
                            <m:dPr>
                              <m:ctrlPr>
                                <a:rPr lang="en-US" sz="2000" i="1">
                                  <a:latin typeface="Cambria Math" panose="02040503050406030204" pitchFamily="18" charset="0"/>
                                </a:rPr>
                              </m:ctrlPr>
                            </m:dPr>
                            <m:e>
                              <m:r>
                                <a:rPr lang="en-US" sz="2000" i="1">
                                  <a:latin typeface="Cambria Math" panose="02040503050406030204" pitchFamily="18" charset="0"/>
                                </a:rPr>
                                <m:t>𝑤</m:t>
                              </m:r>
                              <m:r>
                                <a:rPr lang="en-US" sz="2000" i="1">
                                  <a:latin typeface="Cambria Math" panose="02040503050406030204" pitchFamily="18" charset="0"/>
                                </a:rPr>
                                <m:t>⋅</m:t>
                              </m:r>
                              <m:r>
                                <a:rPr lang="en-US" sz="2000" i="1">
                                  <a:latin typeface="Cambria Math" panose="02040503050406030204" pitchFamily="18" charset="0"/>
                                </a:rPr>
                                <m:t>𝑥</m:t>
                              </m:r>
                              <m:r>
                                <a:rPr lang="en-US" sz="2000" i="1">
                                  <a:latin typeface="Cambria Math" panose="02040503050406030204" pitchFamily="18" charset="0"/>
                                </a:rPr>
                                <m:t>+</m:t>
                              </m:r>
                              <m:r>
                                <a:rPr lang="en-US" sz="2000" i="1">
                                  <a:latin typeface="Cambria Math" panose="02040503050406030204" pitchFamily="18" charset="0"/>
                                </a:rPr>
                                <m:t>𝑏</m:t>
                              </m:r>
                            </m:e>
                          </m:d>
                          <m:r>
                            <a:rPr lang="en-US" sz="2000" i="1">
                              <a:latin typeface="Cambria Math" panose="02040503050406030204" pitchFamily="18" charset="0"/>
                            </a:rPr>
                            <m:t>−</m:t>
                          </m:r>
                          <m:r>
                            <a:rPr lang="en-US" sz="2000" i="1">
                              <a:latin typeface="Cambria Math" panose="02040503050406030204" pitchFamily="18" charset="0"/>
                            </a:rPr>
                            <m:t>𝑦</m:t>
                          </m:r>
                        </m:e>
                      </m:d>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𝑗</m:t>
                          </m:r>
                        </m:sub>
                      </m:sSub>
                    </m:oMath>
                  </m:oMathPara>
                </a14:m>
                <a:endParaRPr lang="en-US" sz="2000" dirty="0"/>
              </a:p>
            </p:txBody>
          </p:sp>
        </mc:Choice>
        <mc:Fallback xmlns="">
          <p:sp>
            <p:nvSpPr>
              <p:cNvPr id="4" name="TextBox 3">
                <a:extLst>
                  <a:ext uri="{FF2B5EF4-FFF2-40B4-BE49-F238E27FC236}">
                    <a16:creationId xmlns:a16="http://schemas.microsoft.com/office/drawing/2014/main" id="{8E61F753-19E0-47B7-BAEC-B7E34AF7B7DE}"/>
                  </a:ext>
                </a:extLst>
              </p:cNvPr>
              <p:cNvSpPr txBox="1">
                <a:spLocks noRot="1" noChangeAspect="1" noMove="1" noResize="1" noEditPoints="1" noAdjustHandles="1" noChangeArrowheads="1" noChangeShapeType="1" noTextEdit="1"/>
              </p:cNvSpPr>
              <p:nvPr/>
            </p:nvSpPr>
            <p:spPr>
              <a:xfrm>
                <a:off x="4005326" y="1975864"/>
                <a:ext cx="3742819" cy="684098"/>
              </a:xfrm>
              <a:prstGeom prst="rect">
                <a:avLst/>
              </a:prstGeom>
              <a:blipFill>
                <a:blip r:embed="rId3"/>
                <a:stretch>
                  <a:fillRect l="-1014" r="-338"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FB7A294-BDE1-411F-8CFC-2420CE2166B0}"/>
                  </a:ext>
                </a:extLst>
              </p:cNvPr>
              <p:cNvSpPr txBox="1"/>
              <p:nvPr/>
            </p:nvSpPr>
            <p:spPr>
              <a:xfrm>
                <a:off x="2021166" y="4325815"/>
                <a:ext cx="8149667" cy="1383136"/>
              </a:xfrm>
              <a:prstGeom prst="rect">
                <a:avLst/>
              </a:prstGeom>
              <a:noFill/>
            </p:spPr>
            <p:txBody>
              <a:bodyPr wrap="none" lIns="0" tIns="0" rIns="0" bIns="0" rtlCol="0">
                <a:spAutoFit/>
              </a:bodyPr>
              <a:lstStyle/>
              <a:p>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m:rPr>
                            <m:sty m:val="p"/>
                          </m:rPr>
                          <a:rPr lang="en-US" i="1">
                            <a:latin typeface="Cambria Math" panose="02040503050406030204" pitchFamily="18" charset="0"/>
                            <a:ea typeface="Cambria Math" panose="02040503050406030204" pitchFamily="18" charset="0"/>
                          </a:rPr>
                          <m:t>∇</m:t>
                        </m:r>
                      </m:e>
                      <m:sub>
                        <m:r>
                          <a:rPr lang="en-US" i="1">
                            <a:latin typeface="Cambria Math" panose="02040503050406030204" pitchFamily="18" charset="0"/>
                            <a:ea typeface="Cambria Math" panose="02040503050406030204" pitchFamily="18" charset="0"/>
                          </a:rPr>
                          <m:t>𝑤</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𝑏</m:t>
                        </m:r>
                      </m:sub>
                    </m:sSub>
                    <m:r>
                      <a:rPr lang="en-US" i="1">
                        <a:latin typeface="Cambria Math" panose="02040503050406030204" pitchFamily="18" charset="0"/>
                        <a:ea typeface="Cambria Math" panose="02040503050406030204" pitchFamily="18" charset="0"/>
                      </a:rPr>
                      <m:t>=</m:t>
                    </m:r>
                  </m:oMath>
                </a14:m>
                <a:r>
                  <a:rPr lang="en-US" dirty="0"/>
                  <a:t> </a:t>
                </a:r>
                <a14:m>
                  <m:oMath xmlns:m="http://schemas.openxmlformats.org/officeDocument/2006/math">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f>
                                <m:fPr>
                                  <m:ctrlPr>
                                    <a:rPr lang="en-US" i="1">
                                      <a:latin typeface="Cambria Math" panose="02040503050406030204" pitchFamily="18" charset="0"/>
                                    </a:rPr>
                                  </m:ctrlPr>
                                </m:fPr>
                                <m:num>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𝐶𝐸</m:t>
                                      </m:r>
                                    </m:sub>
                                  </m:sSub>
                                  <m:d>
                                    <m:dPr>
                                      <m:ctrlPr>
                                        <a:rPr lang="en-US" i="1">
                                          <a:latin typeface="Cambria Math" panose="02040503050406030204" pitchFamily="18" charset="0"/>
                                        </a:rPr>
                                      </m:ctrlPr>
                                    </m:dPr>
                                    <m:e>
                                      <m:r>
                                        <a:rPr lang="en-US" i="1">
                                          <a:latin typeface="Cambria Math" panose="02040503050406030204" pitchFamily="18" charset="0"/>
                                        </a:rPr>
                                        <m:t>𝑤</m:t>
                                      </m:r>
                                      <m:r>
                                        <a:rPr lang="en-US" i="1">
                                          <a:latin typeface="Cambria Math" panose="02040503050406030204" pitchFamily="18" charset="0"/>
                                        </a:rPr>
                                        <m:t>,</m:t>
                                      </m:r>
                                      <m:r>
                                        <a:rPr lang="en-US" i="1">
                                          <a:latin typeface="Cambria Math" panose="02040503050406030204" pitchFamily="18" charset="0"/>
                                        </a:rPr>
                                        <m:t>𝑏</m:t>
                                      </m:r>
                                    </m:e>
                                  </m:d>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1</m:t>
                                      </m:r>
                                    </m:sub>
                                  </m:sSub>
                                </m:den>
                              </m:f>
                            </m:e>
                          </m:mr>
                          <m:mr>
                            <m:e>
                              <m:f>
                                <m:fPr>
                                  <m:ctrlPr>
                                    <a:rPr lang="en-US" i="1">
                                      <a:latin typeface="Cambria Math" panose="02040503050406030204" pitchFamily="18" charset="0"/>
                                    </a:rPr>
                                  </m:ctrlPr>
                                </m:fPr>
                                <m:num>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𝐶𝐸</m:t>
                                      </m:r>
                                    </m:sub>
                                  </m:sSub>
                                  <m:d>
                                    <m:dPr>
                                      <m:ctrlPr>
                                        <a:rPr lang="en-US" i="1">
                                          <a:latin typeface="Cambria Math" panose="02040503050406030204" pitchFamily="18" charset="0"/>
                                        </a:rPr>
                                      </m:ctrlPr>
                                    </m:dPr>
                                    <m:e>
                                      <m:r>
                                        <a:rPr lang="en-US" i="1">
                                          <a:latin typeface="Cambria Math" panose="02040503050406030204" pitchFamily="18" charset="0"/>
                                        </a:rPr>
                                        <m:t>𝑤</m:t>
                                      </m:r>
                                      <m:r>
                                        <a:rPr lang="en-US" i="1">
                                          <a:latin typeface="Cambria Math" panose="02040503050406030204" pitchFamily="18" charset="0"/>
                                        </a:rPr>
                                        <m:t>,</m:t>
                                      </m:r>
                                      <m:r>
                                        <a:rPr lang="en-US" i="1">
                                          <a:latin typeface="Cambria Math" panose="02040503050406030204" pitchFamily="18" charset="0"/>
                                        </a:rPr>
                                        <m:t>𝑏</m:t>
                                      </m:r>
                                    </m:e>
                                  </m:d>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2</m:t>
                                      </m:r>
                                    </m:sub>
                                  </m:sSub>
                                </m:den>
                              </m:f>
                            </m:e>
                          </m:mr>
                          <m:mr>
                            <m:e>
                              <m:f>
                                <m:fPr>
                                  <m:ctrlPr>
                                    <a:rPr lang="en-US" i="1">
                                      <a:latin typeface="Cambria Math" panose="02040503050406030204" pitchFamily="18" charset="0"/>
                                    </a:rPr>
                                  </m:ctrlPr>
                                </m:fPr>
                                <m:num>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𝐶𝐸</m:t>
                                      </m:r>
                                    </m:sub>
                                  </m:sSub>
                                  <m:d>
                                    <m:dPr>
                                      <m:ctrlPr>
                                        <a:rPr lang="en-US" i="1">
                                          <a:latin typeface="Cambria Math" panose="02040503050406030204" pitchFamily="18" charset="0"/>
                                        </a:rPr>
                                      </m:ctrlPr>
                                    </m:dPr>
                                    <m:e>
                                      <m:r>
                                        <a:rPr lang="en-US" i="1">
                                          <a:latin typeface="Cambria Math" panose="02040503050406030204" pitchFamily="18" charset="0"/>
                                        </a:rPr>
                                        <m:t>𝑤</m:t>
                                      </m:r>
                                      <m:r>
                                        <a:rPr lang="en-US" i="1">
                                          <a:latin typeface="Cambria Math" panose="02040503050406030204" pitchFamily="18" charset="0"/>
                                        </a:rPr>
                                        <m:t>,</m:t>
                                      </m:r>
                                      <m:r>
                                        <a:rPr lang="en-US" i="1">
                                          <a:latin typeface="Cambria Math" panose="02040503050406030204" pitchFamily="18" charset="0"/>
                                        </a:rPr>
                                        <m:t>𝑏</m:t>
                                      </m:r>
                                    </m:e>
                                  </m:d>
                                </m:num>
                                <m:den>
                                  <m:r>
                                    <a:rPr lang="en-US" i="1">
                                      <a:latin typeface="Cambria Math" panose="02040503050406030204" pitchFamily="18" charset="0"/>
                                    </a:rPr>
                                    <m:t>𝜕</m:t>
                                  </m:r>
                                  <m:r>
                                    <a:rPr lang="en-US" i="1">
                                      <a:latin typeface="Cambria Math" panose="02040503050406030204" pitchFamily="18" charset="0"/>
                                    </a:rPr>
                                    <m:t>𝑏</m:t>
                                  </m:r>
                                </m:den>
                              </m:f>
                            </m:e>
                          </m:mr>
                        </m:m>
                      </m:e>
                    </m:d>
                    <m:r>
                      <a:rPr lang="en-US" i="1">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d>
                                <m:dPr>
                                  <m:ctrlPr>
                                    <a:rPr lang="en-US" i="1">
                                      <a:latin typeface="Cambria Math" panose="02040503050406030204" pitchFamily="18" charset="0"/>
                                    </a:rPr>
                                  </m:ctrlPr>
                                </m:dPr>
                                <m:e>
                                  <m:r>
                                    <a:rPr lang="en-US" i="1">
                                      <a:latin typeface="Cambria Math" panose="02040503050406030204" pitchFamily="18" charset="0"/>
                                    </a:rPr>
                                    <m:t>𝜎</m:t>
                                  </m:r>
                                  <m:d>
                                    <m:dPr>
                                      <m:ctrlPr>
                                        <a:rPr lang="en-US" i="1">
                                          <a:latin typeface="Cambria Math" panose="02040503050406030204" pitchFamily="18" charset="0"/>
                                        </a:rPr>
                                      </m:ctrlPr>
                                    </m:dPr>
                                    <m:e>
                                      <m:r>
                                        <a:rPr lang="en-US" i="1">
                                          <a:latin typeface="Cambria Math" panose="02040503050406030204" pitchFamily="18" charset="0"/>
                                        </a:rPr>
                                        <m:t>𝑤</m:t>
                                      </m:r>
                                      <m:r>
                                        <a:rPr lang="en-US" i="1">
                                          <a:latin typeface="Cambria Math" panose="02040503050406030204" pitchFamily="18" charset="0"/>
                                        </a:rPr>
                                        <m:t>⋅ </m:t>
                                      </m:r>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𝑏</m:t>
                                      </m:r>
                                    </m:e>
                                  </m:d>
                                  <m:r>
                                    <a:rPr lang="en-US" i="1">
                                      <a:latin typeface="Cambria Math" panose="02040503050406030204" pitchFamily="18" charset="0"/>
                                    </a:rPr>
                                    <m:t>−</m:t>
                                  </m:r>
                                  <m:r>
                                    <a:rPr lang="en-US" i="1">
                                      <a:latin typeface="Cambria Math" panose="02040503050406030204" pitchFamily="18" charset="0"/>
                                    </a:rPr>
                                    <m:t>𝑦</m:t>
                                  </m:r>
                                </m:e>
                              </m:d>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e>
                          </m:mr>
                          <m:mr>
                            <m:e>
                              <m:d>
                                <m:dPr>
                                  <m:ctrlPr>
                                    <a:rPr lang="en-US" i="1">
                                      <a:latin typeface="Cambria Math" panose="02040503050406030204" pitchFamily="18" charset="0"/>
                                    </a:rPr>
                                  </m:ctrlPr>
                                </m:dPr>
                                <m:e>
                                  <m:r>
                                    <a:rPr lang="en-US" i="1">
                                      <a:latin typeface="Cambria Math" panose="02040503050406030204" pitchFamily="18" charset="0"/>
                                    </a:rPr>
                                    <m:t>𝜎</m:t>
                                  </m:r>
                                  <m:d>
                                    <m:dPr>
                                      <m:ctrlPr>
                                        <a:rPr lang="en-US" i="1">
                                          <a:latin typeface="Cambria Math" panose="02040503050406030204" pitchFamily="18" charset="0"/>
                                        </a:rPr>
                                      </m:ctrlPr>
                                    </m:dPr>
                                    <m:e>
                                      <m:r>
                                        <a:rPr lang="en-US" i="1">
                                          <a:latin typeface="Cambria Math" panose="02040503050406030204" pitchFamily="18" charset="0"/>
                                        </a:rPr>
                                        <m:t>𝑤</m:t>
                                      </m:r>
                                      <m:r>
                                        <a:rPr lang="en-US" i="1">
                                          <a:latin typeface="Cambria Math" panose="02040503050406030204" pitchFamily="18" charset="0"/>
                                        </a:rPr>
                                        <m:t>⋅ </m:t>
                                      </m:r>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𝑏</m:t>
                                      </m:r>
                                    </m:e>
                                  </m:d>
                                  <m:r>
                                    <a:rPr lang="en-US" i="1">
                                      <a:latin typeface="Cambria Math" panose="02040503050406030204" pitchFamily="18" charset="0"/>
                                    </a:rPr>
                                    <m:t>−</m:t>
                                  </m:r>
                                  <m:r>
                                    <a:rPr lang="en-US" i="1">
                                      <a:latin typeface="Cambria Math" panose="02040503050406030204" pitchFamily="18" charset="0"/>
                                    </a:rPr>
                                    <m:t>𝑦</m:t>
                                  </m:r>
                                </m:e>
                              </m:d>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e>
                          </m:mr>
                          <m:mr>
                            <m:e>
                              <m:r>
                                <a:rPr lang="en-US" i="1">
                                  <a:latin typeface="Cambria Math" panose="02040503050406030204" pitchFamily="18" charset="0"/>
                                </a:rPr>
                                <m:t>𝜎</m:t>
                              </m:r>
                              <m:d>
                                <m:dPr>
                                  <m:ctrlPr>
                                    <a:rPr lang="en-US" i="1">
                                      <a:latin typeface="Cambria Math" panose="02040503050406030204" pitchFamily="18" charset="0"/>
                                    </a:rPr>
                                  </m:ctrlPr>
                                </m:dPr>
                                <m:e>
                                  <m:r>
                                    <a:rPr lang="en-US" i="1">
                                      <a:latin typeface="Cambria Math" panose="02040503050406030204" pitchFamily="18" charset="0"/>
                                    </a:rPr>
                                    <m:t>𝑤</m:t>
                                  </m:r>
                                  <m:r>
                                    <a:rPr lang="en-US" i="1">
                                      <a:latin typeface="Cambria Math" panose="02040503050406030204" pitchFamily="18" charset="0"/>
                                    </a:rPr>
                                    <m:t>⋅ </m:t>
                                  </m:r>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𝑏</m:t>
                                  </m:r>
                                </m:e>
                              </m:d>
                              <m:r>
                                <a:rPr lang="en-US" i="1">
                                  <a:latin typeface="Cambria Math" panose="02040503050406030204" pitchFamily="18" charset="0"/>
                                </a:rPr>
                                <m:t>−</m:t>
                              </m:r>
                              <m:r>
                                <a:rPr lang="en-US" i="1">
                                  <a:latin typeface="Cambria Math" panose="02040503050406030204" pitchFamily="18" charset="0"/>
                                </a:rPr>
                                <m:t>𝑦</m:t>
                              </m:r>
                            </m:e>
                          </m:mr>
                        </m:m>
                      </m:e>
                    </m:d>
                    <m:r>
                      <a:rPr lang="en-US" i="1">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d>
                                <m:dPr>
                                  <m:ctrlPr>
                                    <a:rPr lang="en-US" i="1">
                                      <a:latin typeface="Cambria Math" panose="02040503050406030204" pitchFamily="18" charset="0"/>
                                    </a:rPr>
                                  </m:ctrlPr>
                                </m:dPr>
                                <m:e>
                                  <m:r>
                                    <a:rPr lang="en-US" i="1">
                                      <a:latin typeface="Cambria Math" panose="02040503050406030204" pitchFamily="18" charset="0"/>
                                    </a:rPr>
                                    <m:t>𝜎</m:t>
                                  </m:r>
                                  <m:d>
                                    <m:dPr>
                                      <m:ctrlPr>
                                        <a:rPr lang="en-US" i="1">
                                          <a:latin typeface="Cambria Math" panose="02040503050406030204" pitchFamily="18" charset="0"/>
                                        </a:rPr>
                                      </m:ctrlPr>
                                    </m:dPr>
                                    <m:e>
                                      <m:r>
                                        <a:rPr lang="en-US" i="1">
                                          <a:latin typeface="Cambria Math" panose="02040503050406030204" pitchFamily="18" charset="0"/>
                                        </a:rPr>
                                        <m:t>0</m:t>
                                      </m:r>
                                    </m:e>
                                  </m:d>
                                  <m:r>
                                    <a:rPr lang="en-US" i="1">
                                      <a:latin typeface="Cambria Math" panose="02040503050406030204" pitchFamily="18" charset="0"/>
                                    </a:rPr>
                                    <m:t>−1</m:t>
                                  </m:r>
                                </m:e>
                              </m:d>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e>
                          </m:mr>
                          <m:mr>
                            <m:e>
                              <m:d>
                                <m:dPr>
                                  <m:ctrlPr>
                                    <a:rPr lang="en-US" i="1">
                                      <a:latin typeface="Cambria Math" panose="02040503050406030204" pitchFamily="18" charset="0"/>
                                    </a:rPr>
                                  </m:ctrlPr>
                                </m:dPr>
                                <m:e>
                                  <m:r>
                                    <a:rPr lang="en-US" i="1">
                                      <a:latin typeface="Cambria Math" panose="02040503050406030204" pitchFamily="18" charset="0"/>
                                    </a:rPr>
                                    <m:t>𝜎</m:t>
                                  </m:r>
                                  <m:d>
                                    <m:dPr>
                                      <m:ctrlPr>
                                        <a:rPr lang="en-US" i="1">
                                          <a:latin typeface="Cambria Math" panose="02040503050406030204" pitchFamily="18" charset="0"/>
                                        </a:rPr>
                                      </m:ctrlPr>
                                    </m:dPr>
                                    <m:e>
                                      <m:r>
                                        <a:rPr lang="en-US" i="1">
                                          <a:latin typeface="Cambria Math" panose="02040503050406030204" pitchFamily="18" charset="0"/>
                                        </a:rPr>
                                        <m:t>0</m:t>
                                      </m:r>
                                    </m:e>
                                  </m:d>
                                  <m:r>
                                    <a:rPr lang="en-US" i="1">
                                      <a:latin typeface="Cambria Math" panose="02040503050406030204" pitchFamily="18" charset="0"/>
                                    </a:rPr>
                                    <m:t>−1</m:t>
                                  </m:r>
                                </m:e>
                              </m:d>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e>
                          </m:mr>
                          <m:mr>
                            <m:e>
                              <m:r>
                                <a:rPr lang="en-US" i="1">
                                  <a:latin typeface="Cambria Math" panose="02040503050406030204" pitchFamily="18" charset="0"/>
                                </a:rPr>
                                <m:t>𝜎</m:t>
                              </m:r>
                              <m:d>
                                <m:dPr>
                                  <m:ctrlPr>
                                    <a:rPr lang="en-US" i="1">
                                      <a:latin typeface="Cambria Math" panose="02040503050406030204" pitchFamily="18" charset="0"/>
                                    </a:rPr>
                                  </m:ctrlPr>
                                </m:dPr>
                                <m:e>
                                  <m:r>
                                    <a:rPr lang="en-US" i="1">
                                      <a:latin typeface="Cambria Math" panose="02040503050406030204" pitchFamily="18" charset="0"/>
                                    </a:rPr>
                                    <m:t>0</m:t>
                                  </m:r>
                                </m:e>
                              </m:d>
                              <m:r>
                                <a:rPr lang="en-US" i="1">
                                  <a:latin typeface="Cambria Math" panose="02040503050406030204" pitchFamily="18" charset="0"/>
                                </a:rPr>
                                <m:t>−1</m:t>
                              </m:r>
                            </m:e>
                          </m:mr>
                        </m:m>
                      </m:e>
                    </m:d>
                    <m:r>
                      <a:rPr lang="en-US" i="1">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i="1">
                                  <a:latin typeface="Cambria Math" panose="02040503050406030204" pitchFamily="18" charset="0"/>
                                </a:rPr>
                                <m:t>−0.5</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e>
                          </m:mr>
                          <m:mr>
                            <m:e>
                              <m:r>
                                <a:rPr lang="en-US" i="1">
                                  <a:latin typeface="Cambria Math" panose="02040503050406030204" pitchFamily="18" charset="0"/>
                                </a:rPr>
                                <m:t>−0.5</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e>
                          </m:mr>
                          <m:mr>
                            <m:e>
                              <m:r>
                                <a:rPr lang="en-US" i="1">
                                  <a:latin typeface="Cambria Math" panose="02040503050406030204" pitchFamily="18" charset="0"/>
                                </a:rPr>
                                <m:t>−0.5</m:t>
                              </m:r>
                            </m:e>
                          </m:mr>
                        </m:m>
                      </m:e>
                    </m:d>
                    <m:r>
                      <a:rPr lang="en-US" i="1">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i="1">
                                  <a:latin typeface="Cambria Math" panose="02040503050406030204" pitchFamily="18" charset="0"/>
                                </a:rPr>
                                <m:t>−1.5</m:t>
                              </m:r>
                            </m:e>
                          </m:mr>
                          <m:mr>
                            <m:e>
                              <m:r>
                                <a:rPr lang="en-US" i="1">
                                  <a:latin typeface="Cambria Math" panose="02040503050406030204" pitchFamily="18" charset="0"/>
                                </a:rPr>
                                <m:t>−1.0</m:t>
                              </m:r>
                            </m:e>
                          </m:mr>
                          <m:mr>
                            <m:e>
                              <m:r>
                                <a:rPr lang="en-US" i="1">
                                  <a:latin typeface="Cambria Math" panose="02040503050406030204" pitchFamily="18" charset="0"/>
                                </a:rPr>
                                <m:t>−0.5</m:t>
                              </m:r>
                            </m:e>
                          </m:mr>
                        </m:m>
                      </m:e>
                    </m:d>
                  </m:oMath>
                </a14:m>
                <a:endParaRPr lang="en-US" dirty="0"/>
              </a:p>
            </p:txBody>
          </p:sp>
        </mc:Choice>
        <mc:Fallback xmlns="">
          <p:sp>
            <p:nvSpPr>
              <p:cNvPr id="6" name="TextBox 5">
                <a:extLst>
                  <a:ext uri="{FF2B5EF4-FFF2-40B4-BE49-F238E27FC236}">
                    <a16:creationId xmlns:a16="http://schemas.microsoft.com/office/drawing/2014/main" id="{9FB7A294-BDE1-411F-8CFC-2420CE2166B0}"/>
                  </a:ext>
                </a:extLst>
              </p:cNvPr>
              <p:cNvSpPr txBox="1">
                <a:spLocks noRot="1" noChangeAspect="1" noMove="1" noResize="1" noEditPoints="1" noAdjustHandles="1" noChangeArrowheads="1" noChangeShapeType="1" noTextEdit="1"/>
              </p:cNvSpPr>
              <p:nvPr/>
            </p:nvSpPr>
            <p:spPr>
              <a:xfrm>
                <a:off x="2021166" y="4325815"/>
                <a:ext cx="8149667" cy="1383136"/>
              </a:xfrm>
              <a:prstGeom prst="rect">
                <a:avLst/>
              </a:prstGeom>
              <a:blipFill>
                <a:blip r:embed="rId4"/>
                <a:stretch>
                  <a:fillRect l="-935" b="-3636"/>
                </a:stretch>
              </a:blipFill>
            </p:spPr>
            <p:txBody>
              <a:bodyPr/>
              <a:lstStyle/>
              <a:p>
                <a:r>
                  <a:rPr lang="en-US">
                    <a:noFill/>
                  </a:rPr>
                  <a:t> </a:t>
                </a:r>
              </a:p>
            </p:txBody>
          </p:sp>
        </mc:Fallback>
      </mc:AlternateContent>
    </p:spTree>
    <p:extLst>
      <p:ext uri="{BB962C8B-B14F-4D97-AF65-F5344CB8AC3E}">
        <p14:creationId xmlns:p14="http://schemas.microsoft.com/office/powerpoint/2010/main" val="26494870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Worked example</a:t>
            </a:r>
          </a:p>
        </p:txBody>
      </p:sp>
      <p:sp>
        <p:nvSpPr>
          <p:cNvPr id="3" name="Content Placeholder 2"/>
          <p:cNvSpPr>
            <a:spLocks noGrp="1"/>
          </p:cNvSpPr>
          <p:nvPr>
            <p:ph idx="1"/>
          </p:nvPr>
        </p:nvSpPr>
        <p:spPr/>
        <p:txBody>
          <a:bodyPr>
            <a:normAutofit/>
          </a:bodyPr>
          <a:lstStyle/>
          <a:p>
            <a:r>
              <a:rPr lang="en-US" dirty="0"/>
              <a:t>Now that we have a gradient ∇</a:t>
            </a:r>
            <a:r>
              <a:rPr lang="en-US" baseline="-25000" dirty="0" err="1"/>
              <a:t>w,b</a:t>
            </a:r>
            <a:r>
              <a:rPr lang="en-US" dirty="0"/>
              <a:t> , we compute the new parameter vector θ</a:t>
            </a:r>
            <a:r>
              <a:rPr lang="en-US" baseline="30000" dirty="0"/>
              <a:t>1</a:t>
            </a:r>
            <a:r>
              <a:rPr lang="en-US" dirty="0"/>
              <a:t> by moving θ</a:t>
            </a:r>
            <a:r>
              <a:rPr lang="en-US" baseline="30000" dirty="0"/>
              <a:t>0</a:t>
            </a:r>
            <a:r>
              <a:rPr lang="en-US" dirty="0"/>
              <a:t> in the opposite direction from the gradient: </a:t>
            </a:r>
          </a:p>
          <a:p>
            <a:endParaRPr lang="en-US" dirty="0"/>
          </a:p>
          <a:p>
            <a:endParaRPr lang="en-US" dirty="0"/>
          </a:p>
          <a:p>
            <a:endParaRPr lang="en-US" dirty="0"/>
          </a:p>
          <a:p>
            <a:endParaRPr lang="en-US" dirty="0"/>
          </a:p>
          <a:p>
            <a:endParaRPr lang="en-US" dirty="0"/>
          </a:p>
          <a:p>
            <a:r>
              <a:rPr lang="en-US" dirty="0"/>
              <a:t>So after one step of gradient descent, the weights have shifted to be: </a:t>
            </a:r>
          </a:p>
          <a:p>
            <a:pPr algn="ctr"/>
            <a:r>
              <a:rPr lang="en-US" i="1" dirty="0"/>
              <a:t>w</a:t>
            </a:r>
            <a:r>
              <a:rPr lang="en-US" baseline="-25000" dirty="0"/>
              <a:t>1</a:t>
            </a:r>
            <a:r>
              <a:rPr lang="en-US" dirty="0"/>
              <a:t> = 0.15, </a:t>
            </a:r>
            <a:r>
              <a:rPr lang="en-US" i="1" dirty="0"/>
              <a:t>w</a:t>
            </a:r>
            <a:r>
              <a:rPr lang="en-US" baseline="-25000" dirty="0"/>
              <a:t>2</a:t>
            </a:r>
            <a:r>
              <a:rPr lang="en-US" dirty="0"/>
              <a:t> = 0.1, and </a:t>
            </a:r>
            <a:r>
              <a:rPr lang="en-US" i="1" dirty="0"/>
              <a:t>b</a:t>
            </a:r>
            <a:r>
              <a:rPr lang="en-US" dirty="0"/>
              <a:t>= .05 </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DE3E1427-985B-4863-BE37-BFC0C8D50EC0}"/>
                  </a:ext>
                </a:extLst>
              </p:cNvPr>
              <p:cNvSpPr txBox="1"/>
              <p:nvPr/>
            </p:nvSpPr>
            <p:spPr>
              <a:xfrm>
                <a:off x="3464171" y="2444884"/>
                <a:ext cx="3912481" cy="98411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400" i="1">
                              <a:latin typeface="Cambria Math" panose="02040503050406030204" pitchFamily="18" charset="0"/>
                            </a:rPr>
                          </m:ctrlPr>
                        </m:sSupPr>
                        <m:e>
                          <m:r>
                            <a:rPr lang="en-US" sz="2400" i="1">
                              <a:latin typeface="Cambria Math" panose="02040503050406030204" pitchFamily="18" charset="0"/>
                            </a:rPr>
                            <m:t>𝜃</m:t>
                          </m:r>
                        </m:e>
                        <m:sup>
                          <m:r>
                            <a:rPr lang="en-US" sz="2400" i="1">
                              <a:latin typeface="Cambria Math" panose="02040503050406030204" pitchFamily="18" charset="0"/>
                            </a:rPr>
                            <m:t>1</m:t>
                          </m:r>
                        </m:sup>
                      </m:sSup>
                      <m:r>
                        <a:rPr lang="en-US" sz="2400" i="1">
                          <a:latin typeface="Cambria Math" panose="02040503050406030204" pitchFamily="18" charset="0"/>
                        </a:rPr>
                        <m:t>=</m:t>
                      </m:r>
                      <m:d>
                        <m:dPr>
                          <m:begChr m:val="["/>
                          <m:endChr m:val="]"/>
                          <m:ctrlPr>
                            <a:rPr lang="en-US" sz="2400" i="1">
                              <a:latin typeface="Cambria Math" panose="02040503050406030204" pitchFamily="18" charset="0"/>
                            </a:rPr>
                          </m:ctrlPr>
                        </m:dPr>
                        <m:e>
                          <m:m>
                            <m:mPr>
                              <m:mcs>
                                <m:mc>
                                  <m:mcPr>
                                    <m:count m:val="1"/>
                                    <m:mcJc m:val="center"/>
                                  </m:mcPr>
                                </m:mc>
                              </m:mcs>
                              <m:ctrlPr>
                                <a:rPr lang="en-US" sz="2400" i="1">
                                  <a:latin typeface="Cambria Math" panose="02040503050406030204" pitchFamily="18" charset="0"/>
                                </a:rPr>
                              </m:ctrlPr>
                            </m:mPr>
                            <m:mr>
                              <m:e>
                                <m:sSub>
                                  <m:sSubPr>
                                    <m:ctrlPr>
                                      <a:rPr lang="en-US" sz="2400" i="1">
                                        <a:latin typeface="Cambria Math" panose="02040503050406030204" pitchFamily="18" charset="0"/>
                                      </a:rPr>
                                    </m:ctrlPr>
                                  </m:sSubPr>
                                  <m:e>
                                    <m:r>
                                      <m:rPr>
                                        <m:brk m:alnAt="7"/>
                                      </m:rPr>
                                      <a:rPr lang="en-US" sz="2400" i="1">
                                        <a:latin typeface="Cambria Math" panose="02040503050406030204" pitchFamily="18" charset="0"/>
                                      </a:rPr>
                                      <m:t>𝑤</m:t>
                                    </m:r>
                                  </m:e>
                                  <m:sub>
                                    <m:r>
                                      <m:rPr>
                                        <m:brk m:alnAt="7"/>
                                      </m:rPr>
                                      <a:rPr lang="en-US" sz="2400" i="1">
                                        <a:latin typeface="Cambria Math" panose="02040503050406030204" pitchFamily="18" charset="0"/>
                                      </a:rPr>
                                      <m:t>1</m:t>
                                    </m:r>
                                  </m:sub>
                                </m:sSub>
                              </m:e>
                            </m:mr>
                            <m:mr>
                              <m:e>
                                <m:sSub>
                                  <m:sSubPr>
                                    <m:ctrlPr>
                                      <a:rPr lang="en-US" sz="2400" i="1">
                                        <a:latin typeface="Cambria Math" panose="02040503050406030204" pitchFamily="18" charset="0"/>
                                      </a:rPr>
                                    </m:ctrlPr>
                                  </m:sSubPr>
                                  <m:e>
                                    <m:r>
                                      <a:rPr lang="en-US" sz="2400" i="1">
                                        <a:latin typeface="Cambria Math" panose="02040503050406030204" pitchFamily="18" charset="0"/>
                                      </a:rPr>
                                      <m:t>𝑤</m:t>
                                    </m:r>
                                  </m:e>
                                  <m:sub>
                                    <m:r>
                                      <a:rPr lang="en-US" sz="2400" i="1">
                                        <a:latin typeface="Cambria Math" panose="02040503050406030204" pitchFamily="18" charset="0"/>
                                      </a:rPr>
                                      <m:t>2</m:t>
                                    </m:r>
                                  </m:sub>
                                </m:sSub>
                              </m:e>
                            </m:mr>
                            <m:mr>
                              <m:e>
                                <m:r>
                                  <a:rPr lang="en-US" sz="2400" i="1">
                                    <a:latin typeface="Cambria Math" panose="02040503050406030204" pitchFamily="18" charset="0"/>
                                  </a:rPr>
                                  <m:t>𝑏</m:t>
                                </m:r>
                              </m:e>
                            </m:mr>
                          </m:m>
                        </m:e>
                      </m:d>
                      <m:r>
                        <a:rPr lang="en-US" sz="2400" i="1">
                          <a:latin typeface="Cambria Math" panose="02040503050406030204" pitchFamily="18" charset="0"/>
                        </a:rPr>
                        <m:t>−</m:t>
                      </m:r>
                      <m:r>
                        <a:rPr lang="en-US" sz="2400" i="1">
                          <a:latin typeface="Cambria Math" panose="02040503050406030204" pitchFamily="18" charset="0"/>
                        </a:rPr>
                        <m:t>𝜂</m:t>
                      </m:r>
                      <m:d>
                        <m:dPr>
                          <m:begChr m:val="["/>
                          <m:endChr m:val="]"/>
                          <m:ctrlPr>
                            <a:rPr lang="en-US" sz="2400" i="1">
                              <a:latin typeface="Cambria Math" panose="02040503050406030204" pitchFamily="18" charset="0"/>
                            </a:rPr>
                          </m:ctrlPr>
                        </m:dPr>
                        <m:e>
                          <m:m>
                            <m:mPr>
                              <m:mcs>
                                <m:mc>
                                  <m:mcPr>
                                    <m:count m:val="1"/>
                                    <m:mcJc m:val="center"/>
                                  </m:mcPr>
                                </m:mc>
                              </m:mcs>
                              <m:ctrlPr>
                                <a:rPr lang="en-US" sz="2400" i="1">
                                  <a:latin typeface="Cambria Math" panose="02040503050406030204" pitchFamily="18" charset="0"/>
                                </a:rPr>
                              </m:ctrlPr>
                            </m:mPr>
                            <m:mr>
                              <m:e>
                                <m:r>
                                  <a:rPr lang="en-US" sz="2400" i="1">
                                    <a:latin typeface="Cambria Math" panose="02040503050406030204" pitchFamily="18" charset="0"/>
                                  </a:rPr>
                                  <m:t>−1.5</m:t>
                                </m:r>
                              </m:e>
                            </m:mr>
                            <m:mr>
                              <m:e>
                                <m:r>
                                  <a:rPr lang="en-US" sz="2400" i="1">
                                    <a:latin typeface="Cambria Math" panose="02040503050406030204" pitchFamily="18" charset="0"/>
                                  </a:rPr>
                                  <m:t>−1.0</m:t>
                                </m:r>
                              </m:e>
                            </m:mr>
                            <m:mr>
                              <m:e>
                                <m:r>
                                  <a:rPr lang="en-US" sz="2400" i="1">
                                    <a:latin typeface="Cambria Math" panose="02040503050406030204" pitchFamily="18" charset="0"/>
                                  </a:rPr>
                                  <m:t>−0.5</m:t>
                                </m:r>
                              </m:e>
                            </m:mr>
                          </m:m>
                        </m:e>
                      </m:d>
                      <m:r>
                        <a:rPr lang="en-US" sz="2400" i="1">
                          <a:latin typeface="Cambria Math" panose="02040503050406030204" pitchFamily="18" charset="0"/>
                        </a:rPr>
                        <m:t>=</m:t>
                      </m:r>
                      <m:d>
                        <m:dPr>
                          <m:begChr m:val="["/>
                          <m:endChr m:val="]"/>
                          <m:ctrlPr>
                            <a:rPr lang="en-US" sz="2400" i="1">
                              <a:latin typeface="Cambria Math" panose="02040503050406030204" pitchFamily="18" charset="0"/>
                            </a:rPr>
                          </m:ctrlPr>
                        </m:dPr>
                        <m:e>
                          <m:m>
                            <m:mPr>
                              <m:mcs>
                                <m:mc>
                                  <m:mcPr>
                                    <m:count m:val="1"/>
                                    <m:mcJc m:val="center"/>
                                  </m:mcPr>
                                </m:mc>
                              </m:mcs>
                              <m:ctrlPr>
                                <a:rPr lang="en-US" sz="2400" i="1">
                                  <a:latin typeface="Cambria Math" panose="02040503050406030204" pitchFamily="18" charset="0"/>
                                </a:rPr>
                              </m:ctrlPr>
                            </m:mPr>
                            <m:mr>
                              <m:e>
                                <m:r>
                                  <a:rPr lang="en-US" sz="2400" i="1">
                                    <a:latin typeface="Cambria Math" panose="02040503050406030204" pitchFamily="18" charset="0"/>
                                  </a:rPr>
                                  <m:t>.15</m:t>
                                </m:r>
                              </m:e>
                            </m:mr>
                            <m:mr>
                              <m:e>
                                <m:r>
                                  <a:rPr lang="en-US" sz="2400" i="1">
                                    <a:latin typeface="Cambria Math" panose="02040503050406030204" pitchFamily="18" charset="0"/>
                                  </a:rPr>
                                  <m:t>.1</m:t>
                                </m:r>
                              </m:e>
                            </m:mr>
                            <m:mr>
                              <m:e>
                                <m:r>
                                  <a:rPr lang="en-US" sz="2400" i="1">
                                    <a:latin typeface="Cambria Math" panose="02040503050406030204" pitchFamily="18" charset="0"/>
                                  </a:rPr>
                                  <m:t>.05</m:t>
                                </m:r>
                              </m:e>
                            </m:mr>
                          </m:m>
                        </m:e>
                      </m:d>
                    </m:oMath>
                  </m:oMathPara>
                </a14:m>
                <a:endParaRPr lang="en-US" sz="2400" dirty="0"/>
              </a:p>
            </p:txBody>
          </p:sp>
        </mc:Choice>
        <mc:Fallback xmlns="">
          <p:sp>
            <p:nvSpPr>
              <p:cNvPr id="5" name="TextBox 4">
                <a:extLst>
                  <a:ext uri="{FF2B5EF4-FFF2-40B4-BE49-F238E27FC236}">
                    <a16:creationId xmlns:a16="http://schemas.microsoft.com/office/drawing/2014/main" id="{DE3E1427-985B-4863-BE37-BFC0C8D50EC0}"/>
                  </a:ext>
                </a:extLst>
              </p:cNvPr>
              <p:cNvSpPr txBox="1">
                <a:spLocks noRot="1" noChangeAspect="1" noMove="1" noResize="1" noEditPoints="1" noAdjustHandles="1" noChangeArrowheads="1" noChangeShapeType="1" noTextEdit="1"/>
              </p:cNvSpPr>
              <p:nvPr/>
            </p:nvSpPr>
            <p:spPr>
              <a:xfrm>
                <a:off x="3464171" y="2444884"/>
                <a:ext cx="3912481" cy="984116"/>
              </a:xfrm>
              <a:prstGeom prst="rect">
                <a:avLst/>
              </a:prstGeom>
              <a:blipFill>
                <a:blip r:embed="rId3"/>
                <a:stretch>
                  <a:fillRect l="-1294" t="-1266" b="-10127"/>
                </a:stretch>
              </a:blipFill>
            </p:spPr>
            <p:txBody>
              <a:bodyPr/>
              <a:lstStyle/>
              <a:p>
                <a:r>
                  <a:rPr lang="en-US">
                    <a:noFill/>
                  </a:rPr>
                  <a:t> </a:t>
                </a:r>
              </a:p>
            </p:txBody>
          </p:sp>
        </mc:Fallback>
      </mc:AlternateContent>
    </p:spTree>
    <p:extLst>
      <p:ext uri="{BB962C8B-B14F-4D97-AF65-F5344CB8AC3E}">
        <p14:creationId xmlns:p14="http://schemas.microsoft.com/office/powerpoint/2010/main" val="25546605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Mini-batch training </a:t>
            </a:r>
          </a:p>
        </p:txBody>
      </p:sp>
      <p:sp>
        <p:nvSpPr>
          <p:cNvPr id="3" name="Content Placeholder 2"/>
          <p:cNvSpPr>
            <a:spLocks noGrp="1"/>
          </p:cNvSpPr>
          <p:nvPr>
            <p:ph idx="1"/>
          </p:nvPr>
        </p:nvSpPr>
        <p:spPr/>
        <p:txBody>
          <a:bodyPr/>
          <a:lstStyle/>
          <a:p>
            <a:r>
              <a:rPr lang="en-US" b="1" dirty="0"/>
              <a:t>Stochastic</a:t>
            </a:r>
            <a:r>
              <a:rPr lang="en-US" dirty="0"/>
              <a:t> gradient descent chooses a </a:t>
            </a:r>
            <a:r>
              <a:rPr lang="en-US" b="1" dirty="0"/>
              <a:t>single random example </a:t>
            </a:r>
            <a:r>
              <a:rPr lang="en-US" dirty="0"/>
              <a:t>at a time and updates its weights on that example. As a result the updates can fluctuate.</a:t>
            </a:r>
          </a:p>
          <a:p>
            <a:r>
              <a:rPr lang="en-US" dirty="0"/>
              <a:t>An alternate is </a:t>
            </a:r>
            <a:r>
              <a:rPr lang="en-US" b="1" dirty="0"/>
              <a:t>batch training, </a:t>
            </a:r>
            <a:r>
              <a:rPr lang="en-US" dirty="0"/>
              <a:t>which</a:t>
            </a:r>
            <a:r>
              <a:rPr lang="en-US" b="1" dirty="0"/>
              <a:t> </a:t>
            </a:r>
            <a:r>
              <a:rPr lang="en-US" dirty="0"/>
              <a:t>computes the gradient over the </a:t>
            </a:r>
            <a:r>
              <a:rPr lang="en-US" b="1" dirty="0"/>
              <a:t>entire dataset</a:t>
            </a:r>
            <a:r>
              <a:rPr lang="en-US" dirty="0"/>
              <a:t>. This gives a much better estimate of which direction to move the weights but takes a long time to compute.</a:t>
            </a:r>
          </a:p>
          <a:p>
            <a:r>
              <a:rPr lang="en-US" dirty="0"/>
              <a:t>A commonly used compromise is </a:t>
            </a:r>
            <a:r>
              <a:rPr lang="en-US" b="1" dirty="0"/>
              <a:t>mini-batch training</a:t>
            </a:r>
            <a:r>
              <a:rPr lang="en-US" dirty="0"/>
              <a:t>, where we train on a small batch.  The batch size can be 512 or 1024, often selected based on computational resources, so that all examples in the mini-batch can be processed in parallel.  The loss is then accumulated. </a:t>
            </a:r>
          </a:p>
        </p:txBody>
      </p:sp>
    </p:spTree>
    <p:extLst>
      <p:ext uri="{BB962C8B-B14F-4D97-AF65-F5344CB8AC3E}">
        <p14:creationId xmlns:p14="http://schemas.microsoft.com/office/powerpoint/2010/main" val="23360223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7C86E-9E8B-C44E-9E28-53D304F812C8}"/>
              </a:ext>
            </a:extLst>
          </p:cNvPr>
          <p:cNvSpPr>
            <a:spLocks noGrp="1"/>
          </p:cNvSpPr>
          <p:nvPr>
            <p:ph type="ctrTitle"/>
          </p:nvPr>
        </p:nvSpPr>
        <p:spPr/>
        <p:txBody>
          <a:bodyPr>
            <a:normAutofit/>
          </a:bodyPr>
          <a:lstStyle/>
          <a:p>
            <a:r>
              <a:rPr lang="en-US" dirty="0"/>
              <a:t>Logistic Regression – Wrap Up</a:t>
            </a:r>
          </a:p>
        </p:txBody>
      </p:sp>
      <p:sp>
        <p:nvSpPr>
          <p:cNvPr id="3" name="Subtitle 2">
            <a:extLst>
              <a:ext uri="{FF2B5EF4-FFF2-40B4-BE49-F238E27FC236}">
                <a16:creationId xmlns:a16="http://schemas.microsoft.com/office/drawing/2014/main" id="{6FAFBDBC-AABD-DC4B-BBC9-7C7BE6B4B83A}"/>
              </a:ext>
            </a:extLst>
          </p:cNvPr>
          <p:cNvSpPr>
            <a:spLocks noGrp="1"/>
          </p:cNvSpPr>
          <p:nvPr>
            <p:ph type="subTitle" idx="1"/>
          </p:nvPr>
        </p:nvSpPr>
        <p:spPr/>
        <p:txBody>
          <a:bodyPr/>
          <a:lstStyle/>
          <a:p>
            <a:r>
              <a:rPr lang="en-US" dirty="0" err="1"/>
              <a:t>Jurafsky</a:t>
            </a:r>
            <a:r>
              <a:rPr lang="en-US" dirty="0"/>
              <a:t> and Martin Chapter 5</a:t>
            </a:r>
          </a:p>
          <a:p>
            <a:endParaRPr lang="en-US" dirty="0"/>
          </a:p>
        </p:txBody>
      </p:sp>
    </p:spTree>
    <p:extLst>
      <p:ext uri="{BB962C8B-B14F-4D97-AF65-F5344CB8AC3E}">
        <p14:creationId xmlns:p14="http://schemas.microsoft.com/office/powerpoint/2010/main" val="30340517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Regularization </a:t>
            </a:r>
          </a:p>
        </p:txBody>
      </p:sp>
      <p:sp>
        <p:nvSpPr>
          <p:cNvPr id="3" name="Content Placeholder 2"/>
          <p:cNvSpPr>
            <a:spLocks noGrp="1"/>
          </p:cNvSpPr>
          <p:nvPr>
            <p:ph idx="1"/>
          </p:nvPr>
        </p:nvSpPr>
        <p:spPr/>
        <p:txBody>
          <a:bodyPr>
            <a:normAutofit/>
          </a:bodyPr>
          <a:lstStyle/>
          <a:p>
            <a:r>
              <a:rPr lang="en-US" b="1" dirty="0"/>
              <a:t>Overfitting </a:t>
            </a:r>
            <a:r>
              <a:rPr lang="en-US" dirty="0"/>
              <a:t>is a problem with many machine learning models. Overfitting results in poor generalization and poor performance on unseen test set.</a:t>
            </a:r>
          </a:p>
          <a:p>
            <a:r>
              <a:rPr lang="en-US" dirty="0"/>
              <a:t>In logistic regression, if a feature only occurs in one class then it will get a </a:t>
            </a:r>
            <a:r>
              <a:rPr lang="en-US" b="1" dirty="0"/>
              <a:t>high weight</a:t>
            </a:r>
            <a:r>
              <a:rPr lang="en-US" dirty="0"/>
              <a:t>.  Sometimes we are just modelling noisy factors that just accidentally correlate with the class.</a:t>
            </a:r>
          </a:p>
          <a:p>
            <a:r>
              <a:rPr lang="en-US" b="1" dirty="0"/>
              <a:t>Regularization </a:t>
            </a:r>
            <a:r>
              <a:rPr lang="en-US" dirty="0"/>
              <a:t>is a way to penalize large weights.  A regularization term is added to the loss function. </a:t>
            </a:r>
          </a:p>
          <a:p>
            <a:r>
              <a:rPr lang="en-US" dirty="0"/>
              <a:t>Lasso regression uses L1 regularization</a:t>
            </a:r>
            <a:br>
              <a:rPr lang="en-US" dirty="0"/>
            </a:br>
            <a:r>
              <a:rPr lang="en-US" dirty="0"/>
              <a:t>Ridge regression uses L2 regularization </a:t>
            </a:r>
          </a:p>
          <a:p>
            <a:endParaRPr lang="en-US" dirty="0"/>
          </a:p>
        </p:txBody>
      </p:sp>
    </p:spTree>
    <p:extLst>
      <p:ext uri="{BB962C8B-B14F-4D97-AF65-F5344CB8AC3E}">
        <p14:creationId xmlns:p14="http://schemas.microsoft.com/office/powerpoint/2010/main" val="37396468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Multinomial logistic regression </a:t>
            </a:r>
          </a:p>
        </p:txBody>
      </p:sp>
      <p:sp>
        <p:nvSpPr>
          <p:cNvPr id="3" name="Content Placeholder 2"/>
          <p:cNvSpPr>
            <a:spLocks noGrp="1"/>
          </p:cNvSpPr>
          <p:nvPr>
            <p:ph idx="1"/>
          </p:nvPr>
        </p:nvSpPr>
        <p:spPr/>
        <p:txBody>
          <a:bodyPr/>
          <a:lstStyle/>
          <a:p>
            <a:r>
              <a:rPr lang="en-US" dirty="0"/>
              <a:t>Instead of binary classification, we often want more than two classes.  For sentiment classification we might extend the class labels to be </a:t>
            </a:r>
            <a:r>
              <a:rPr lang="en-US" b="1" dirty="0"/>
              <a:t>positive, negative</a:t>
            </a:r>
            <a:r>
              <a:rPr lang="en-US" dirty="0"/>
              <a:t>, and </a:t>
            </a:r>
            <a:r>
              <a:rPr lang="en-US" b="1" dirty="0"/>
              <a:t>neutral</a:t>
            </a:r>
            <a:r>
              <a:rPr lang="en-US" dirty="0"/>
              <a:t>.</a:t>
            </a:r>
          </a:p>
          <a:p>
            <a:r>
              <a:rPr lang="en-US" dirty="0"/>
              <a:t>We want to know the probability of </a:t>
            </a:r>
            <a:r>
              <a:rPr lang="en-US" i="1" dirty="0"/>
              <a:t>y </a:t>
            </a:r>
            <a:r>
              <a:rPr lang="en-US" dirty="0"/>
              <a:t>for each class </a:t>
            </a:r>
            <a:r>
              <a:rPr lang="en-US" i="1" dirty="0"/>
              <a:t>c </a:t>
            </a:r>
            <a:r>
              <a:rPr lang="en-US" dirty="0"/>
              <a:t>∈ </a:t>
            </a:r>
            <a:r>
              <a:rPr lang="en-US" i="1" dirty="0"/>
              <a:t>C</a:t>
            </a:r>
            <a:r>
              <a:rPr lang="en-US" dirty="0"/>
              <a:t>, </a:t>
            </a:r>
            <a:r>
              <a:rPr lang="en-US" i="1" dirty="0"/>
              <a:t>p</a:t>
            </a:r>
            <a:r>
              <a:rPr lang="en-US" dirty="0"/>
              <a:t>(</a:t>
            </a:r>
            <a:r>
              <a:rPr lang="en-US" i="1" dirty="0"/>
              <a:t>y </a:t>
            </a:r>
            <a:r>
              <a:rPr lang="en-US" dirty="0"/>
              <a:t>= </a:t>
            </a:r>
            <a:r>
              <a:rPr lang="en-US" i="1" dirty="0" err="1"/>
              <a:t>c</a:t>
            </a:r>
            <a:r>
              <a:rPr lang="en-US" dirty="0" err="1"/>
              <a:t>|</a:t>
            </a:r>
            <a:r>
              <a:rPr lang="en-US" i="1" dirty="0" err="1"/>
              <a:t>x</a:t>
            </a:r>
            <a:r>
              <a:rPr lang="en-US" dirty="0"/>
              <a:t>). </a:t>
            </a:r>
          </a:p>
          <a:p>
            <a:r>
              <a:rPr lang="en-US" dirty="0"/>
              <a:t>To get a proper probability, we will use a </a:t>
            </a:r>
            <a:r>
              <a:rPr lang="en-US" b="1" dirty="0"/>
              <a:t>generalization of the sigmoid function</a:t>
            </a:r>
            <a:r>
              <a:rPr lang="en-US" dirty="0"/>
              <a:t> called the </a:t>
            </a:r>
            <a:r>
              <a:rPr lang="en-US" b="1" dirty="0" err="1"/>
              <a:t>softmax</a:t>
            </a:r>
            <a:r>
              <a:rPr lang="en-US" b="1" dirty="0"/>
              <a:t> function.</a:t>
            </a:r>
          </a:p>
          <a:p>
            <a:endParaRPr lang="en-US"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7EDE5E7-D20F-4413-A3A7-D4DB98EF05CC}"/>
                  </a:ext>
                </a:extLst>
              </p:cNvPr>
              <p:cNvSpPr txBox="1"/>
              <p:nvPr/>
            </p:nvSpPr>
            <p:spPr>
              <a:xfrm>
                <a:off x="3767821" y="3745465"/>
                <a:ext cx="3779304" cy="103169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nor/>
                        </m:rPr>
                        <a:rPr lang="en-US" sz="2000">
                          <a:latin typeface="Cambria Math" panose="02040503050406030204" pitchFamily="18" charset="0"/>
                        </a:rPr>
                        <m:t>softmax</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𝑧</m:t>
                              </m:r>
                            </m:e>
                            <m:sub>
                              <m:r>
                                <a:rPr lang="en-US" sz="2000" i="1">
                                  <a:latin typeface="Cambria Math" panose="02040503050406030204" pitchFamily="18" charset="0"/>
                                </a:rPr>
                                <m:t>𝑖</m:t>
                              </m:r>
                            </m:sub>
                          </m:sSub>
                        </m:e>
                      </m:d>
                      <m:r>
                        <a:rPr lang="en-US" sz="2000" i="1">
                          <a:latin typeface="Cambria Math" panose="02040503050406030204" pitchFamily="18" charset="0"/>
                        </a:rPr>
                        <m:t>=</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sSub>
                                <m:sSubPr>
                                  <m:ctrlPr>
                                    <a:rPr lang="en-US" sz="2000" i="1">
                                      <a:latin typeface="Cambria Math" panose="02040503050406030204" pitchFamily="18" charset="0"/>
                                    </a:rPr>
                                  </m:ctrlPr>
                                </m:sSubPr>
                                <m:e>
                                  <m:r>
                                    <a:rPr lang="en-US" sz="2000" i="1">
                                      <a:latin typeface="Cambria Math" panose="02040503050406030204" pitchFamily="18" charset="0"/>
                                    </a:rPr>
                                    <m:t>𝑧</m:t>
                                  </m:r>
                                </m:e>
                                <m:sub>
                                  <m:r>
                                    <a:rPr lang="en-US" sz="2000" i="1">
                                      <a:latin typeface="Cambria Math" panose="02040503050406030204" pitchFamily="18" charset="0"/>
                                    </a:rPr>
                                    <m:t>𝑗</m:t>
                                  </m:r>
                                </m:sub>
                              </m:sSub>
                            </m:sup>
                          </m:sSup>
                        </m:num>
                        <m:den>
                          <m:nary>
                            <m:naryPr>
                              <m:chr m:val="∑"/>
                              <m:limLoc m:val="subSup"/>
                              <m:ctrlPr>
                                <a:rPr lang="en-US" sz="2000" i="1">
                                  <a:latin typeface="Cambria Math" panose="02040503050406030204" pitchFamily="18" charset="0"/>
                                </a:rPr>
                              </m:ctrlPr>
                            </m:naryPr>
                            <m:sub>
                              <m:r>
                                <a:rPr lang="en-US" sz="2000" i="1">
                                  <a:latin typeface="Cambria Math" panose="02040503050406030204" pitchFamily="18" charset="0"/>
                                </a:rPr>
                                <m:t>𝑗</m:t>
                              </m:r>
                              <m:r>
                                <a:rPr lang="en-US" sz="2000" i="1">
                                  <a:latin typeface="Cambria Math" panose="02040503050406030204" pitchFamily="18" charset="0"/>
                                </a:rPr>
                                <m:t>=1</m:t>
                              </m:r>
                            </m:sub>
                            <m:sup>
                              <m:r>
                                <a:rPr lang="en-US" sz="2000" i="1">
                                  <a:latin typeface="Cambria Math" panose="02040503050406030204" pitchFamily="18" charset="0"/>
                                </a:rPr>
                                <m:t>𝑘</m:t>
                              </m:r>
                            </m:sup>
                            <m:e>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sSub>
                                    <m:sSubPr>
                                      <m:ctrlPr>
                                        <a:rPr lang="en-US" sz="2000" i="1">
                                          <a:latin typeface="Cambria Math" panose="02040503050406030204" pitchFamily="18" charset="0"/>
                                        </a:rPr>
                                      </m:ctrlPr>
                                    </m:sSubPr>
                                    <m:e>
                                      <m:r>
                                        <a:rPr lang="en-US" sz="2000" i="1">
                                          <a:latin typeface="Cambria Math" panose="02040503050406030204" pitchFamily="18" charset="0"/>
                                        </a:rPr>
                                        <m:t>𝑧</m:t>
                                      </m:r>
                                    </m:e>
                                    <m:sub>
                                      <m:r>
                                        <a:rPr lang="en-US" sz="2000" i="1">
                                          <a:latin typeface="Cambria Math" panose="02040503050406030204" pitchFamily="18" charset="0"/>
                                        </a:rPr>
                                        <m:t>𝑗</m:t>
                                      </m:r>
                                    </m:sub>
                                  </m:sSub>
                                </m:sup>
                              </m:sSup>
                            </m:e>
                          </m:nary>
                        </m:den>
                      </m:f>
                      <m:r>
                        <a:rPr lang="en-US" sz="2000" i="1">
                          <a:latin typeface="Cambria Math" panose="02040503050406030204" pitchFamily="18" charset="0"/>
                        </a:rPr>
                        <m:t> 1≤</m:t>
                      </m:r>
                      <m:r>
                        <a:rPr lang="en-US" sz="2000" i="1">
                          <a:latin typeface="Cambria Math" panose="02040503050406030204" pitchFamily="18" charset="0"/>
                        </a:rPr>
                        <m:t>𝑖</m:t>
                      </m:r>
                      <m:r>
                        <a:rPr lang="en-US" sz="2000" i="1">
                          <a:latin typeface="Cambria Math" panose="02040503050406030204" pitchFamily="18" charset="0"/>
                        </a:rPr>
                        <m:t>≤</m:t>
                      </m:r>
                      <m:r>
                        <a:rPr lang="en-US" sz="2000" i="1">
                          <a:latin typeface="Cambria Math" panose="02040503050406030204" pitchFamily="18" charset="0"/>
                        </a:rPr>
                        <m:t>𝑘</m:t>
                      </m:r>
                    </m:oMath>
                  </m:oMathPara>
                </a14:m>
                <a:endParaRPr lang="en-US" sz="2000" dirty="0"/>
              </a:p>
              <a:p>
                <a:endParaRPr lang="en-US" sz="2000" dirty="0"/>
              </a:p>
            </p:txBody>
          </p:sp>
        </mc:Choice>
        <mc:Fallback xmlns="">
          <p:sp>
            <p:nvSpPr>
              <p:cNvPr id="5" name="TextBox 4">
                <a:extLst>
                  <a:ext uri="{FF2B5EF4-FFF2-40B4-BE49-F238E27FC236}">
                    <a16:creationId xmlns:a16="http://schemas.microsoft.com/office/drawing/2014/main" id="{97EDE5E7-D20F-4413-A3A7-D4DB98EF05CC}"/>
                  </a:ext>
                </a:extLst>
              </p:cNvPr>
              <p:cNvSpPr txBox="1">
                <a:spLocks noRot="1" noChangeAspect="1" noMove="1" noResize="1" noEditPoints="1" noAdjustHandles="1" noChangeArrowheads="1" noChangeShapeType="1" noTextEdit="1"/>
              </p:cNvSpPr>
              <p:nvPr/>
            </p:nvSpPr>
            <p:spPr>
              <a:xfrm>
                <a:off x="3767821" y="3745465"/>
                <a:ext cx="3779304" cy="1031693"/>
              </a:xfrm>
              <a:prstGeom prst="rect">
                <a:avLst/>
              </a:prstGeom>
              <a:blipFill>
                <a:blip r:embed="rId3"/>
                <a:stretch>
                  <a:fillRect l="-669" t="-14458" r="-334" b="-38554"/>
                </a:stretch>
              </a:blipFill>
            </p:spPr>
            <p:txBody>
              <a:bodyPr/>
              <a:lstStyle/>
              <a:p>
                <a:r>
                  <a:rPr lang="en-US">
                    <a:noFill/>
                  </a:rPr>
                  <a:t> </a:t>
                </a:r>
              </a:p>
            </p:txBody>
          </p:sp>
        </mc:Fallback>
      </mc:AlternateContent>
    </p:spTree>
    <p:extLst>
      <p:ext uri="{BB962C8B-B14F-4D97-AF65-F5344CB8AC3E}">
        <p14:creationId xmlns:p14="http://schemas.microsoft.com/office/powerpoint/2010/main" val="20124534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Softmax</a:t>
            </a:r>
            <a:endParaRPr lang="en-US" dirty="0"/>
          </a:p>
        </p:txBody>
      </p:sp>
      <p:sp>
        <p:nvSpPr>
          <p:cNvPr id="3" name="Content Placeholder 2"/>
          <p:cNvSpPr>
            <a:spLocks noGrp="1"/>
          </p:cNvSpPr>
          <p:nvPr>
            <p:ph idx="1"/>
          </p:nvPr>
        </p:nvSpPr>
        <p:spPr/>
        <p:txBody>
          <a:bodyPr/>
          <a:lstStyle/>
          <a:p>
            <a:r>
              <a:rPr lang="en-US" dirty="0"/>
              <a:t>The </a:t>
            </a:r>
            <a:r>
              <a:rPr lang="en-US" dirty="0" err="1"/>
              <a:t>softmax</a:t>
            </a:r>
            <a:r>
              <a:rPr lang="en-US" dirty="0"/>
              <a:t> function takes in an input vector </a:t>
            </a:r>
            <a:r>
              <a:rPr lang="en-US" i="1" dirty="0"/>
              <a:t>z </a:t>
            </a:r>
            <a:r>
              <a:rPr lang="en-US" dirty="0"/>
              <a:t>= [</a:t>
            </a:r>
            <a:r>
              <a:rPr lang="en-US" i="1" dirty="0"/>
              <a:t>z</a:t>
            </a:r>
            <a:r>
              <a:rPr lang="en-US" baseline="-25000" dirty="0"/>
              <a:t>1</a:t>
            </a:r>
            <a:r>
              <a:rPr lang="en-US" dirty="0"/>
              <a:t>,</a:t>
            </a:r>
            <a:r>
              <a:rPr lang="en-US" i="1" dirty="0"/>
              <a:t>z</a:t>
            </a:r>
            <a:r>
              <a:rPr lang="en-US" baseline="-25000" dirty="0"/>
              <a:t>2</a:t>
            </a:r>
            <a:r>
              <a:rPr lang="en-US" dirty="0"/>
              <a:t>,...,</a:t>
            </a:r>
            <a:r>
              <a:rPr lang="en-US" i="1" dirty="0" err="1"/>
              <a:t>z</a:t>
            </a:r>
            <a:r>
              <a:rPr lang="en-US" i="1" baseline="-25000" dirty="0" err="1"/>
              <a:t>k</a:t>
            </a:r>
            <a:r>
              <a:rPr lang="en-US" dirty="0"/>
              <a:t>] and outputs a vector of values normalized  into probabilities.</a:t>
            </a:r>
          </a:p>
          <a:p>
            <a:endParaRPr lang="en-US" dirty="0"/>
          </a:p>
          <a:p>
            <a:endParaRPr lang="en-US" dirty="0"/>
          </a:p>
          <a:p>
            <a:endParaRPr lang="en-US" dirty="0"/>
          </a:p>
          <a:p>
            <a:r>
              <a:rPr lang="tr-TR" dirty="0" err="1"/>
              <a:t>For</a:t>
            </a:r>
            <a:r>
              <a:rPr lang="tr-TR" dirty="0"/>
              <a:t> </a:t>
            </a:r>
            <a:r>
              <a:rPr lang="tr-TR" dirty="0" err="1"/>
              <a:t>example</a:t>
            </a:r>
            <a:r>
              <a:rPr lang="tr-TR" dirty="0"/>
              <a:t>, </a:t>
            </a:r>
            <a:r>
              <a:rPr lang="tr-TR" dirty="0" err="1"/>
              <a:t>for</a:t>
            </a:r>
            <a:r>
              <a:rPr lang="tr-TR" dirty="0"/>
              <a:t> </a:t>
            </a:r>
            <a:r>
              <a:rPr lang="tr-TR" dirty="0" err="1"/>
              <a:t>this</a:t>
            </a:r>
            <a:r>
              <a:rPr lang="tr-TR" dirty="0"/>
              <a:t> </a:t>
            </a:r>
            <a:r>
              <a:rPr lang="tr-TR" dirty="0" err="1"/>
              <a:t>input</a:t>
            </a:r>
            <a:r>
              <a:rPr lang="tr-TR" dirty="0"/>
              <a:t>:  </a:t>
            </a:r>
          </a:p>
          <a:p>
            <a:pPr algn="ctr"/>
            <a:r>
              <a:rPr lang="tr-TR" i="1" dirty="0"/>
              <a:t>z </a:t>
            </a:r>
            <a:r>
              <a:rPr lang="tr-TR" dirty="0"/>
              <a:t>= [0.6, 1.1, −1.5, 1.2, 3.2, −1.1] </a:t>
            </a:r>
          </a:p>
          <a:p>
            <a:r>
              <a:rPr lang="tr-TR" dirty="0" err="1"/>
              <a:t>Softmax</a:t>
            </a:r>
            <a:r>
              <a:rPr lang="tr-TR" dirty="0"/>
              <a:t> </a:t>
            </a:r>
            <a:r>
              <a:rPr lang="tr-TR" dirty="0" err="1"/>
              <a:t>will</a:t>
            </a:r>
            <a:r>
              <a:rPr lang="tr-TR" dirty="0"/>
              <a:t> </a:t>
            </a:r>
            <a:r>
              <a:rPr lang="tr-TR" dirty="0" err="1"/>
              <a:t>output</a:t>
            </a:r>
            <a:r>
              <a:rPr lang="tr-TR" dirty="0"/>
              <a:t>:</a:t>
            </a:r>
          </a:p>
          <a:p>
            <a:pPr algn="ctr"/>
            <a:r>
              <a:rPr lang="pt-BR" dirty="0"/>
              <a:t>[0.056, 0.090, 0.007, 0.099, 0.74, 0.010] </a:t>
            </a:r>
          </a:p>
          <a:p>
            <a:pPr algn="ctr"/>
            <a:endParaRPr lang="tr-TR" dirty="0"/>
          </a:p>
          <a:p>
            <a:endParaRPr lang="en-US"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190689D9-370B-4D83-87FB-641599A33805}"/>
                  </a:ext>
                </a:extLst>
              </p:cNvPr>
              <p:cNvSpPr txBox="1"/>
              <p:nvPr/>
            </p:nvSpPr>
            <p:spPr>
              <a:xfrm>
                <a:off x="2860431" y="2168770"/>
                <a:ext cx="4991944" cy="68050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nor/>
                        </m:rPr>
                        <a:rPr lang="en-US" sz="2000">
                          <a:latin typeface="Cambria Math" panose="02040503050406030204" pitchFamily="18" charset="0"/>
                        </a:rPr>
                        <m:t>softmax</m:t>
                      </m:r>
                      <m:d>
                        <m:dPr>
                          <m:ctrlPr>
                            <a:rPr lang="en-US" sz="2000" i="1">
                              <a:latin typeface="Cambria Math" panose="02040503050406030204" pitchFamily="18" charset="0"/>
                            </a:rPr>
                          </m:ctrlPr>
                        </m:dPr>
                        <m:e>
                          <m:r>
                            <a:rPr lang="en-US" sz="2000" i="1">
                              <a:latin typeface="Cambria Math" panose="02040503050406030204" pitchFamily="18" charset="0"/>
                            </a:rPr>
                            <m:t>𝑧</m:t>
                          </m:r>
                        </m:e>
                      </m:d>
                      <m:r>
                        <a:rPr lang="en-US" sz="2000" i="1">
                          <a:latin typeface="Cambria Math" panose="02040503050406030204" pitchFamily="18" charset="0"/>
                        </a:rPr>
                        <m:t>=[</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sSub>
                                <m:sSubPr>
                                  <m:ctrlPr>
                                    <a:rPr lang="en-US" sz="2000" i="1">
                                      <a:latin typeface="Cambria Math" panose="02040503050406030204" pitchFamily="18" charset="0"/>
                                    </a:rPr>
                                  </m:ctrlPr>
                                </m:sSubPr>
                                <m:e>
                                  <m:r>
                                    <a:rPr lang="en-US" sz="2000" i="1">
                                      <a:latin typeface="Cambria Math" panose="02040503050406030204" pitchFamily="18" charset="0"/>
                                    </a:rPr>
                                    <m:t>𝑧</m:t>
                                  </m:r>
                                </m:e>
                                <m:sub>
                                  <m:r>
                                    <a:rPr lang="en-US" sz="2000" i="1">
                                      <a:latin typeface="Cambria Math" panose="02040503050406030204" pitchFamily="18" charset="0"/>
                                    </a:rPr>
                                    <m:t>1</m:t>
                                  </m:r>
                                </m:sub>
                              </m:sSub>
                            </m:sup>
                          </m:sSup>
                        </m:num>
                        <m:den>
                          <m:nary>
                            <m:naryPr>
                              <m:chr m:val="∑"/>
                              <m:limLoc m:val="subSup"/>
                              <m:ctrlPr>
                                <a:rPr lang="en-US" sz="2000" i="1">
                                  <a:latin typeface="Cambria Math" panose="02040503050406030204" pitchFamily="18" charset="0"/>
                                </a:rPr>
                              </m:ctrlPr>
                            </m:naryPr>
                            <m:sub>
                              <m:r>
                                <m:rPr>
                                  <m:brk m:alnAt="25"/>
                                </m:rPr>
                                <a:rPr lang="en-US" sz="2000" i="1">
                                  <a:latin typeface="Cambria Math" panose="02040503050406030204" pitchFamily="18" charset="0"/>
                                </a:rPr>
                                <m:t>𝑖</m:t>
                              </m:r>
                              <m:r>
                                <a:rPr lang="en-US" sz="2000" i="1">
                                  <a:latin typeface="Cambria Math" panose="02040503050406030204" pitchFamily="18" charset="0"/>
                                </a:rPr>
                                <m:t>=1</m:t>
                              </m:r>
                            </m:sub>
                            <m:sup>
                              <m:r>
                                <a:rPr lang="en-US" sz="2000" i="1">
                                  <a:latin typeface="Cambria Math" panose="02040503050406030204" pitchFamily="18" charset="0"/>
                                </a:rPr>
                                <m:t>𝑘</m:t>
                              </m:r>
                            </m:sup>
                            <m:e>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sSub>
                                    <m:sSubPr>
                                      <m:ctrlPr>
                                        <a:rPr lang="en-US" sz="2000" i="1">
                                          <a:latin typeface="Cambria Math" panose="02040503050406030204" pitchFamily="18" charset="0"/>
                                        </a:rPr>
                                      </m:ctrlPr>
                                    </m:sSubPr>
                                    <m:e>
                                      <m:r>
                                        <a:rPr lang="en-US" sz="2000" i="1">
                                          <a:latin typeface="Cambria Math" panose="02040503050406030204" pitchFamily="18" charset="0"/>
                                        </a:rPr>
                                        <m:t>𝑧</m:t>
                                      </m:r>
                                    </m:e>
                                    <m:sub>
                                      <m:r>
                                        <a:rPr lang="en-US" sz="2000" i="1">
                                          <a:latin typeface="Cambria Math" panose="02040503050406030204" pitchFamily="18" charset="0"/>
                                        </a:rPr>
                                        <m:t>𝑖</m:t>
                                      </m:r>
                                    </m:sub>
                                  </m:sSub>
                                </m:sup>
                              </m:sSup>
                            </m:e>
                          </m:nary>
                        </m:den>
                      </m:f>
                      <m:r>
                        <a:rPr lang="en-US" sz="2000" i="1">
                          <a:latin typeface="Cambria Math" panose="02040503050406030204" pitchFamily="18" charset="0"/>
                        </a:rPr>
                        <m:t>,</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sSub>
                                <m:sSubPr>
                                  <m:ctrlPr>
                                    <a:rPr lang="en-US" sz="2000" i="1">
                                      <a:latin typeface="Cambria Math" panose="02040503050406030204" pitchFamily="18" charset="0"/>
                                    </a:rPr>
                                  </m:ctrlPr>
                                </m:sSubPr>
                                <m:e>
                                  <m:r>
                                    <a:rPr lang="en-US" sz="2000" i="1">
                                      <a:latin typeface="Cambria Math" panose="02040503050406030204" pitchFamily="18" charset="0"/>
                                    </a:rPr>
                                    <m:t>𝑧</m:t>
                                  </m:r>
                                </m:e>
                                <m:sub>
                                  <m:r>
                                    <a:rPr lang="en-US" sz="2000" i="1">
                                      <a:latin typeface="Cambria Math" panose="02040503050406030204" pitchFamily="18" charset="0"/>
                                    </a:rPr>
                                    <m:t>2</m:t>
                                  </m:r>
                                </m:sub>
                              </m:sSub>
                            </m:sup>
                          </m:sSup>
                        </m:num>
                        <m:den>
                          <m:nary>
                            <m:naryPr>
                              <m:chr m:val="∑"/>
                              <m:limLoc m:val="subSup"/>
                              <m:ctrlPr>
                                <a:rPr lang="en-US" sz="2000" i="1">
                                  <a:latin typeface="Cambria Math" panose="02040503050406030204" pitchFamily="18" charset="0"/>
                                </a:rPr>
                              </m:ctrlPr>
                            </m:naryPr>
                            <m:sub>
                              <m:r>
                                <m:rPr>
                                  <m:brk m:alnAt="25"/>
                                </m:rPr>
                                <a:rPr lang="en-US" sz="2000" i="1">
                                  <a:latin typeface="Cambria Math" panose="02040503050406030204" pitchFamily="18" charset="0"/>
                                </a:rPr>
                                <m:t>𝑖</m:t>
                              </m:r>
                              <m:r>
                                <a:rPr lang="en-US" sz="2000" i="1">
                                  <a:latin typeface="Cambria Math" panose="02040503050406030204" pitchFamily="18" charset="0"/>
                                </a:rPr>
                                <m:t>=1</m:t>
                              </m:r>
                            </m:sub>
                            <m:sup>
                              <m:r>
                                <a:rPr lang="en-US" sz="2000" i="1">
                                  <a:latin typeface="Cambria Math" panose="02040503050406030204" pitchFamily="18" charset="0"/>
                                </a:rPr>
                                <m:t>𝑘</m:t>
                              </m:r>
                            </m:sup>
                            <m:e>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sSub>
                                    <m:sSubPr>
                                      <m:ctrlPr>
                                        <a:rPr lang="en-US" sz="2000" i="1">
                                          <a:latin typeface="Cambria Math" panose="02040503050406030204" pitchFamily="18" charset="0"/>
                                        </a:rPr>
                                      </m:ctrlPr>
                                    </m:sSubPr>
                                    <m:e>
                                      <m:r>
                                        <a:rPr lang="en-US" sz="2000" i="1">
                                          <a:latin typeface="Cambria Math" panose="02040503050406030204" pitchFamily="18" charset="0"/>
                                        </a:rPr>
                                        <m:t>𝑧</m:t>
                                      </m:r>
                                    </m:e>
                                    <m:sub>
                                      <m:r>
                                        <a:rPr lang="en-US" sz="2000" i="1">
                                          <a:latin typeface="Cambria Math" panose="02040503050406030204" pitchFamily="18" charset="0"/>
                                        </a:rPr>
                                        <m:t>𝑖</m:t>
                                      </m:r>
                                    </m:sub>
                                  </m:sSub>
                                </m:sup>
                              </m:sSup>
                            </m:e>
                          </m:nary>
                        </m:den>
                      </m:f>
                      <m:r>
                        <a:rPr lang="en-US" sz="2000" i="1">
                          <a:latin typeface="Cambria Math" panose="02040503050406030204" pitchFamily="18" charset="0"/>
                        </a:rPr>
                        <m:t>,⋯,</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sSub>
                                <m:sSubPr>
                                  <m:ctrlPr>
                                    <a:rPr lang="en-US" sz="2000" i="1">
                                      <a:latin typeface="Cambria Math" panose="02040503050406030204" pitchFamily="18" charset="0"/>
                                    </a:rPr>
                                  </m:ctrlPr>
                                </m:sSubPr>
                                <m:e>
                                  <m:r>
                                    <a:rPr lang="en-US" sz="2000" i="1">
                                      <a:latin typeface="Cambria Math" panose="02040503050406030204" pitchFamily="18" charset="0"/>
                                    </a:rPr>
                                    <m:t>𝑧</m:t>
                                  </m:r>
                                </m:e>
                                <m:sub>
                                  <m:r>
                                    <a:rPr lang="en-US" sz="2000" i="1">
                                      <a:latin typeface="Cambria Math" panose="02040503050406030204" pitchFamily="18" charset="0"/>
                                    </a:rPr>
                                    <m:t>𝑘</m:t>
                                  </m:r>
                                </m:sub>
                              </m:sSub>
                            </m:sup>
                          </m:sSup>
                        </m:num>
                        <m:den>
                          <m:nary>
                            <m:naryPr>
                              <m:chr m:val="∑"/>
                              <m:limLoc m:val="subSup"/>
                              <m:ctrlPr>
                                <a:rPr lang="en-US" sz="2000" i="1">
                                  <a:latin typeface="Cambria Math" panose="02040503050406030204" pitchFamily="18" charset="0"/>
                                </a:rPr>
                              </m:ctrlPr>
                            </m:naryPr>
                            <m:sub>
                              <m:r>
                                <m:rPr>
                                  <m:brk m:alnAt="25"/>
                                </m:rPr>
                                <a:rPr lang="en-US" sz="2000" i="1">
                                  <a:latin typeface="Cambria Math" panose="02040503050406030204" pitchFamily="18" charset="0"/>
                                </a:rPr>
                                <m:t>𝑖</m:t>
                              </m:r>
                              <m:r>
                                <a:rPr lang="en-US" sz="2000" i="1">
                                  <a:latin typeface="Cambria Math" panose="02040503050406030204" pitchFamily="18" charset="0"/>
                                </a:rPr>
                                <m:t>=1</m:t>
                              </m:r>
                            </m:sub>
                            <m:sup>
                              <m:r>
                                <a:rPr lang="en-US" sz="2000" i="1">
                                  <a:latin typeface="Cambria Math" panose="02040503050406030204" pitchFamily="18" charset="0"/>
                                </a:rPr>
                                <m:t>𝑘</m:t>
                              </m:r>
                            </m:sup>
                            <m:e>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sSub>
                                    <m:sSubPr>
                                      <m:ctrlPr>
                                        <a:rPr lang="en-US" sz="2000" i="1">
                                          <a:latin typeface="Cambria Math" panose="02040503050406030204" pitchFamily="18" charset="0"/>
                                        </a:rPr>
                                      </m:ctrlPr>
                                    </m:sSubPr>
                                    <m:e>
                                      <m:r>
                                        <a:rPr lang="en-US" sz="2000" i="1">
                                          <a:latin typeface="Cambria Math" panose="02040503050406030204" pitchFamily="18" charset="0"/>
                                        </a:rPr>
                                        <m:t>𝑧</m:t>
                                      </m:r>
                                    </m:e>
                                    <m:sub>
                                      <m:r>
                                        <a:rPr lang="en-US" sz="2000" i="1">
                                          <a:latin typeface="Cambria Math" panose="02040503050406030204" pitchFamily="18" charset="0"/>
                                        </a:rPr>
                                        <m:t>𝑖</m:t>
                                      </m:r>
                                    </m:sub>
                                  </m:sSub>
                                </m:sup>
                              </m:sSup>
                            </m:e>
                          </m:nary>
                        </m:den>
                      </m:f>
                      <m:r>
                        <a:rPr lang="en-US" sz="2000" i="1">
                          <a:latin typeface="Cambria Math" panose="02040503050406030204" pitchFamily="18" charset="0"/>
                        </a:rPr>
                        <m:t>]</m:t>
                      </m:r>
                    </m:oMath>
                  </m:oMathPara>
                </a14:m>
                <a:endParaRPr lang="en-US" sz="2000" dirty="0"/>
              </a:p>
            </p:txBody>
          </p:sp>
        </mc:Choice>
        <mc:Fallback xmlns="">
          <p:sp>
            <p:nvSpPr>
              <p:cNvPr id="4" name="TextBox 3">
                <a:extLst>
                  <a:ext uri="{FF2B5EF4-FFF2-40B4-BE49-F238E27FC236}">
                    <a16:creationId xmlns:a16="http://schemas.microsoft.com/office/drawing/2014/main" id="{190689D9-370B-4D83-87FB-641599A33805}"/>
                  </a:ext>
                </a:extLst>
              </p:cNvPr>
              <p:cNvSpPr txBox="1">
                <a:spLocks noRot="1" noChangeAspect="1" noMove="1" noResize="1" noEditPoints="1" noAdjustHandles="1" noChangeArrowheads="1" noChangeShapeType="1" noTextEdit="1"/>
              </p:cNvSpPr>
              <p:nvPr/>
            </p:nvSpPr>
            <p:spPr>
              <a:xfrm>
                <a:off x="2860431" y="2168770"/>
                <a:ext cx="4991944" cy="680507"/>
              </a:xfrm>
              <a:prstGeom prst="rect">
                <a:avLst/>
              </a:prstGeom>
              <a:blipFill>
                <a:blip r:embed="rId3"/>
                <a:stretch>
                  <a:fillRect l="-761" t="-21818" r="-1269" b="-110909"/>
                </a:stretch>
              </a:blipFill>
            </p:spPr>
            <p:txBody>
              <a:bodyPr/>
              <a:lstStyle/>
              <a:p>
                <a:r>
                  <a:rPr lang="en-US">
                    <a:noFill/>
                  </a:rPr>
                  <a:t> </a:t>
                </a:r>
              </a:p>
            </p:txBody>
          </p:sp>
        </mc:Fallback>
      </mc:AlternateContent>
    </p:spTree>
    <p:extLst>
      <p:ext uri="{BB962C8B-B14F-4D97-AF65-F5344CB8AC3E}">
        <p14:creationId xmlns:p14="http://schemas.microsoft.com/office/powerpoint/2010/main" val="40177872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Gradient descent</a:t>
            </a:r>
          </a:p>
        </p:txBody>
      </p:sp>
      <p:pic>
        <p:nvPicPr>
          <p:cNvPr id="5" name="Content Placeholder 4"/>
          <p:cNvPicPr>
            <a:picLocks noGrp="1" noChangeAspect="1"/>
          </p:cNvPicPr>
          <p:nvPr>
            <p:ph idx="1"/>
          </p:nvPr>
        </p:nvPicPr>
        <p:blipFill>
          <a:blip r:embed="rId3"/>
          <a:stretch>
            <a:fillRect/>
          </a:stretch>
        </p:blipFill>
        <p:spPr>
          <a:xfrm>
            <a:off x="2346960" y="1828801"/>
            <a:ext cx="7543800" cy="4215323"/>
          </a:xfrm>
        </p:spPr>
      </p:pic>
    </p:spTree>
    <p:extLst>
      <p:ext uri="{BB962C8B-B14F-4D97-AF65-F5344CB8AC3E}">
        <p14:creationId xmlns:p14="http://schemas.microsoft.com/office/powerpoint/2010/main" val="8514572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Stochastic gradient descent algorithm </a:t>
            </a:r>
          </a:p>
        </p:txBody>
      </p:sp>
      <p:pic>
        <p:nvPicPr>
          <p:cNvPr id="4" name="Picture 3"/>
          <p:cNvPicPr>
            <a:picLocks noChangeAspect="1"/>
          </p:cNvPicPr>
          <p:nvPr/>
        </p:nvPicPr>
        <p:blipFill>
          <a:blip r:embed="rId3"/>
          <a:stretch>
            <a:fillRect/>
          </a:stretch>
        </p:blipFill>
        <p:spPr>
          <a:xfrm>
            <a:off x="838200" y="1137177"/>
            <a:ext cx="9629483" cy="5035023"/>
          </a:xfrm>
          <a:prstGeom prst="rect">
            <a:avLst/>
          </a:prstGeom>
        </p:spPr>
      </p:pic>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A63FB3F8-DD7B-9A4B-92AE-117782ACF2AE}"/>
                  </a:ext>
                </a:extLst>
              </p14:cNvPr>
              <p14:cNvContentPartPr/>
              <p14:nvPr/>
            </p14:nvContentPartPr>
            <p14:xfrm>
              <a:off x="8093640" y="1602360"/>
              <a:ext cx="40680" cy="54000"/>
            </p14:xfrm>
          </p:contentPart>
        </mc:Choice>
        <mc:Fallback xmlns="">
          <p:pic>
            <p:nvPicPr>
              <p:cNvPr id="3" name="Ink 2">
                <a:extLst>
                  <a:ext uri="{FF2B5EF4-FFF2-40B4-BE49-F238E27FC236}">
                    <a16:creationId xmlns:a16="http://schemas.microsoft.com/office/drawing/2014/main" id="{A63FB3F8-DD7B-9A4B-92AE-117782ACF2AE}"/>
                  </a:ext>
                </a:extLst>
              </p:cNvPr>
              <p:cNvPicPr/>
              <p:nvPr/>
            </p:nvPicPr>
            <p:blipFill>
              <a:blip r:embed="rId5"/>
              <a:stretch>
                <a:fillRect/>
              </a:stretch>
            </p:blipFill>
            <p:spPr>
              <a:xfrm>
                <a:off x="8077440" y="1586160"/>
                <a:ext cx="73080" cy="86400"/>
              </a:xfrm>
              <a:prstGeom prst="rect">
                <a:avLst/>
              </a:prstGeom>
            </p:spPr>
          </p:pic>
        </mc:Fallback>
      </mc:AlternateContent>
    </p:spTree>
    <p:extLst>
      <p:ext uri="{BB962C8B-B14F-4D97-AF65-F5344CB8AC3E}">
        <p14:creationId xmlns:p14="http://schemas.microsoft.com/office/powerpoint/2010/main" val="37818214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Iteratively find minimum</a:t>
            </a:r>
          </a:p>
        </p:txBody>
      </p:sp>
      <p:pic>
        <p:nvPicPr>
          <p:cNvPr id="4" name="Content Placeholder 3"/>
          <p:cNvPicPr>
            <a:picLocks noGrp="1" noChangeAspect="1"/>
          </p:cNvPicPr>
          <p:nvPr>
            <p:ph idx="1"/>
          </p:nvPr>
        </p:nvPicPr>
        <p:blipFill>
          <a:blip r:embed="rId3"/>
          <a:stretch>
            <a:fillRect/>
          </a:stretch>
        </p:blipFill>
        <p:spPr>
          <a:xfrm>
            <a:off x="1676401" y="2438401"/>
            <a:ext cx="8442635" cy="3705843"/>
          </a:xfrm>
          <a:prstGeom prst="rect">
            <a:avLst/>
          </a:prstGeom>
        </p:spPr>
      </p:pic>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8F190C23-6F9B-A044-A422-AE5A7B292D9F}"/>
                  </a:ext>
                </a:extLst>
              </p14:cNvPr>
              <p14:cNvContentPartPr/>
              <p14:nvPr/>
            </p14:nvContentPartPr>
            <p14:xfrm>
              <a:off x="4219680" y="1792440"/>
              <a:ext cx="3501720" cy="4725000"/>
            </p14:xfrm>
          </p:contentPart>
        </mc:Choice>
        <mc:Fallback xmlns="">
          <p:pic>
            <p:nvPicPr>
              <p:cNvPr id="3" name="Ink 2">
                <a:extLst>
                  <a:ext uri="{FF2B5EF4-FFF2-40B4-BE49-F238E27FC236}">
                    <a16:creationId xmlns:a16="http://schemas.microsoft.com/office/drawing/2014/main" id="{8F190C23-6F9B-A044-A422-AE5A7B292D9F}"/>
                  </a:ext>
                </a:extLst>
              </p:cNvPr>
              <p:cNvPicPr/>
              <p:nvPr/>
            </p:nvPicPr>
            <p:blipFill>
              <a:blip r:embed="rId5"/>
              <a:stretch>
                <a:fillRect/>
              </a:stretch>
            </p:blipFill>
            <p:spPr>
              <a:xfrm>
                <a:off x="4210320" y="1783080"/>
                <a:ext cx="3520440" cy="4743720"/>
              </a:xfrm>
              <a:prstGeom prst="rect">
                <a:avLst/>
              </a:prstGeom>
            </p:spPr>
          </p:pic>
        </mc:Fallback>
      </mc:AlternateContent>
    </p:spTree>
    <p:extLst>
      <p:ext uri="{BB962C8B-B14F-4D97-AF65-F5344CB8AC3E}">
        <p14:creationId xmlns:p14="http://schemas.microsoft.com/office/powerpoint/2010/main" val="423135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much should we update the parameter by?</a:t>
            </a:r>
          </a:p>
        </p:txBody>
      </p:sp>
      <p:sp>
        <p:nvSpPr>
          <p:cNvPr id="3" name="Content Placeholder 2"/>
          <p:cNvSpPr>
            <a:spLocks noGrp="1"/>
          </p:cNvSpPr>
          <p:nvPr>
            <p:ph idx="1"/>
          </p:nvPr>
        </p:nvSpPr>
        <p:spPr/>
        <p:txBody>
          <a:bodyPr/>
          <a:lstStyle/>
          <a:p>
            <a:r>
              <a:rPr lang="en-US" dirty="0"/>
              <a:t>The magnitude of the amount to move in gradient descent is the value of the slope weighted by a learning rate </a:t>
            </a:r>
            <a:r>
              <a:rPr lang="en-US" dirty="0" err="1"/>
              <a:t>η</a:t>
            </a:r>
            <a:r>
              <a:rPr lang="en-US" dirty="0"/>
              <a:t>. </a:t>
            </a:r>
          </a:p>
          <a:p>
            <a:r>
              <a:rPr lang="en-US" dirty="0"/>
              <a:t>A higher/faster learning rate means that we should move </a:t>
            </a:r>
            <a:r>
              <a:rPr lang="en-US" i="1" dirty="0"/>
              <a:t>w</a:t>
            </a:r>
            <a:r>
              <a:rPr lang="en-US" dirty="0"/>
              <a:t> more on each step.</a:t>
            </a:r>
          </a:p>
          <a:p>
            <a:endParaRPr lang="en-US" dirty="0"/>
          </a:p>
        </p:txBody>
      </p:sp>
      <p:pic>
        <p:nvPicPr>
          <p:cNvPr id="6" name="Picture 5"/>
          <p:cNvPicPr>
            <a:picLocks noChangeAspect="1"/>
          </p:cNvPicPr>
          <p:nvPr/>
        </p:nvPicPr>
        <p:blipFill>
          <a:blip r:embed="rId3"/>
          <a:stretch>
            <a:fillRect/>
          </a:stretch>
        </p:blipFill>
        <p:spPr>
          <a:xfrm>
            <a:off x="3065280" y="3352801"/>
            <a:ext cx="4800600" cy="1139125"/>
          </a:xfrm>
          <a:prstGeom prst="rect">
            <a:avLst/>
          </a:prstGeom>
        </p:spPr>
      </p:pic>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1CA376E2-1136-ED4B-AFB2-7D19E39FDBEB}"/>
                  </a:ext>
                </a:extLst>
              </p14:cNvPr>
              <p14:cNvContentPartPr/>
              <p14:nvPr/>
            </p14:nvContentPartPr>
            <p14:xfrm>
              <a:off x="3060000" y="2865240"/>
              <a:ext cx="6998400" cy="3045960"/>
            </p14:xfrm>
          </p:contentPart>
        </mc:Choice>
        <mc:Fallback xmlns="">
          <p:pic>
            <p:nvPicPr>
              <p:cNvPr id="4" name="Ink 3">
                <a:extLst>
                  <a:ext uri="{FF2B5EF4-FFF2-40B4-BE49-F238E27FC236}">
                    <a16:creationId xmlns:a16="http://schemas.microsoft.com/office/drawing/2014/main" id="{1CA376E2-1136-ED4B-AFB2-7D19E39FDBEB}"/>
                  </a:ext>
                </a:extLst>
              </p:cNvPr>
              <p:cNvPicPr/>
              <p:nvPr/>
            </p:nvPicPr>
            <p:blipFill>
              <a:blip r:embed="rId5"/>
              <a:stretch>
                <a:fillRect/>
              </a:stretch>
            </p:blipFill>
            <p:spPr>
              <a:xfrm>
                <a:off x="3050640" y="2855880"/>
                <a:ext cx="7017120" cy="3064680"/>
              </a:xfrm>
              <a:prstGeom prst="rect">
                <a:avLst/>
              </a:prstGeom>
            </p:spPr>
          </p:pic>
        </mc:Fallback>
      </mc:AlternateContent>
    </p:spTree>
    <p:extLst>
      <p:ext uri="{BB962C8B-B14F-4D97-AF65-F5344CB8AC3E}">
        <p14:creationId xmlns:p14="http://schemas.microsoft.com/office/powerpoint/2010/main" val="847605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Many dimensions</a:t>
            </a:r>
          </a:p>
        </p:txBody>
      </p:sp>
      <p:pic>
        <p:nvPicPr>
          <p:cNvPr id="4" name="Content Placeholder 3"/>
          <p:cNvPicPr>
            <a:picLocks noGrp="1" noChangeAspect="1"/>
          </p:cNvPicPr>
          <p:nvPr>
            <p:ph idx="1"/>
          </p:nvPr>
        </p:nvPicPr>
        <p:blipFill>
          <a:blip r:embed="rId3"/>
          <a:stretch>
            <a:fillRect/>
          </a:stretch>
        </p:blipFill>
        <p:spPr>
          <a:xfrm>
            <a:off x="2819400" y="1757682"/>
            <a:ext cx="6428032" cy="4516995"/>
          </a:xfrm>
          <a:prstGeom prst="rect">
            <a:avLst/>
          </a:prstGeom>
        </p:spPr>
      </p:pic>
    </p:spTree>
    <p:extLst>
      <p:ext uri="{BB962C8B-B14F-4D97-AF65-F5344CB8AC3E}">
        <p14:creationId xmlns:p14="http://schemas.microsoft.com/office/powerpoint/2010/main" val="2161847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Updating each dimension </a:t>
            </a:r>
            <a:r>
              <a:rPr lang="en-US" i="1" dirty="0" err="1"/>
              <a:t>w</a:t>
            </a:r>
            <a:r>
              <a:rPr lang="en-US" i="1" baseline="-25000" dirty="0" err="1"/>
              <a:t>i</a:t>
            </a:r>
            <a:endParaRPr lang="en-US" baseline="-25000" dirty="0"/>
          </a:p>
        </p:txBody>
      </p:sp>
      <p:pic>
        <p:nvPicPr>
          <p:cNvPr id="4" name="Content Placeholder 3"/>
          <p:cNvPicPr>
            <a:picLocks noGrp="1" noChangeAspect="1"/>
          </p:cNvPicPr>
          <p:nvPr>
            <p:ph idx="1"/>
          </p:nvPr>
        </p:nvPicPr>
        <p:blipFill>
          <a:blip r:embed="rId3"/>
          <a:stretch>
            <a:fillRect/>
          </a:stretch>
        </p:blipFill>
        <p:spPr>
          <a:xfrm>
            <a:off x="2061332" y="1905000"/>
            <a:ext cx="7829428" cy="3008352"/>
          </a:xfrm>
          <a:prstGeom prst="rect">
            <a:avLst/>
          </a:prstGeom>
        </p:spPr>
      </p:pic>
      <p:pic>
        <p:nvPicPr>
          <p:cNvPr id="5" name="Picture 4"/>
          <p:cNvPicPr>
            <a:picLocks noChangeAspect="1"/>
          </p:cNvPicPr>
          <p:nvPr/>
        </p:nvPicPr>
        <p:blipFill>
          <a:blip r:embed="rId4"/>
          <a:stretch>
            <a:fillRect/>
          </a:stretch>
        </p:blipFill>
        <p:spPr>
          <a:xfrm>
            <a:off x="3581401" y="5562600"/>
            <a:ext cx="5406887" cy="914400"/>
          </a:xfrm>
          <a:prstGeom prst="rect">
            <a:avLst/>
          </a:prstGeom>
        </p:spPr>
      </p:pic>
      <p:sp>
        <p:nvSpPr>
          <p:cNvPr id="6" name="Rectangle 5"/>
          <p:cNvSpPr/>
          <p:nvPr/>
        </p:nvSpPr>
        <p:spPr>
          <a:xfrm>
            <a:off x="2209800" y="5080992"/>
            <a:ext cx="6778487" cy="830997"/>
          </a:xfrm>
          <a:prstGeom prst="rect">
            <a:avLst/>
          </a:prstGeom>
        </p:spPr>
        <p:txBody>
          <a:bodyPr wrap="square">
            <a:spAutoFit/>
          </a:bodyPr>
          <a:lstStyle/>
          <a:p>
            <a:r>
              <a:rPr lang="en-US" sz="2400" dirty="0">
                <a:latin typeface="+mj-lt"/>
              </a:rPr>
              <a:t>The final equation for updating </a:t>
            </a:r>
            <a:r>
              <a:rPr lang="en-US" sz="2400" dirty="0" err="1">
                <a:latin typeface="+mj-lt"/>
              </a:rPr>
              <a:t>θ</a:t>
            </a:r>
            <a:r>
              <a:rPr lang="en-US" sz="2400" dirty="0">
                <a:latin typeface="+mj-lt"/>
              </a:rPr>
              <a:t> based on the gradient is</a:t>
            </a:r>
          </a:p>
        </p:txBody>
      </p:sp>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C5A5B618-6AE8-4340-945D-8182927080E4}"/>
                  </a:ext>
                </a:extLst>
              </p14:cNvPr>
              <p14:cNvContentPartPr/>
              <p14:nvPr/>
            </p14:nvContentPartPr>
            <p14:xfrm>
              <a:off x="2765280" y="2536560"/>
              <a:ext cx="7419960" cy="3861720"/>
            </p14:xfrm>
          </p:contentPart>
        </mc:Choice>
        <mc:Fallback xmlns="">
          <p:pic>
            <p:nvPicPr>
              <p:cNvPr id="3" name="Ink 2">
                <a:extLst>
                  <a:ext uri="{FF2B5EF4-FFF2-40B4-BE49-F238E27FC236}">
                    <a16:creationId xmlns:a16="http://schemas.microsoft.com/office/drawing/2014/main" id="{C5A5B618-6AE8-4340-945D-8182927080E4}"/>
                  </a:ext>
                </a:extLst>
              </p:cNvPr>
              <p:cNvPicPr/>
              <p:nvPr/>
            </p:nvPicPr>
            <p:blipFill>
              <a:blip r:embed="rId6"/>
              <a:stretch>
                <a:fillRect/>
              </a:stretch>
            </p:blipFill>
            <p:spPr>
              <a:xfrm>
                <a:off x="2755920" y="2527200"/>
                <a:ext cx="7438680" cy="3880440"/>
              </a:xfrm>
              <a:prstGeom prst="rect">
                <a:avLst/>
              </a:prstGeom>
            </p:spPr>
          </p:pic>
        </mc:Fallback>
      </mc:AlternateContent>
    </p:spTree>
    <p:extLst>
      <p:ext uri="{BB962C8B-B14F-4D97-AF65-F5344CB8AC3E}">
        <p14:creationId xmlns:p14="http://schemas.microsoft.com/office/powerpoint/2010/main" val="684019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Gradient </a:t>
            </a:r>
          </a:p>
        </p:txBody>
      </p:sp>
      <p:sp>
        <p:nvSpPr>
          <p:cNvPr id="3" name="Content Placeholder 2"/>
          <p:cNvSpPr>
            <a:spLocks noGrp="1"/>
          </p:cNvSpPr>
          <p:nvPr>
            <p:ph idx="1"/>
          </p:nvPr>
        </p:nvSpPr>
        <p:spPr/>
        <p:txBody>
          <a:bodyPr>
            <a:normAutofit/>
          </a:bodyPr>
          <a:lstStyle/>
          <a:p>
            <a:r>
              <a:rPr lang="en-US" dirty="0"/>
              <a:t>To update </a:t>
            </a:r>
            <a:r>
              <a:rPr lang="en-US" dirty="0" err="1"/>
              <a:t>θ</a:t>
            </a:r>
            <a:r>
              <a:rPr lang="en-US" dirty="0"/>
              <a:t>, we need a definition for the gradient ∇</a:t>
            </a:r>
            <a:r>
              <a:rPr lang="en-US" i="1" dirty="0"/>
              <a:t>L</a:t>
            </a:r>
            <a:r>
              <a:rPr lang="en-US" dirty="0"/>
              <a:t>( </a:t>
            </a:r>
            <a:r>
              <a:rPr lang="en-US" i="1" dirty="0"/>
              <a:t>f </a:t>
            </a:r>
            <a:r>
              <a:rPr lang="en-US" dirty="0"/>
              <a:t>(</a:t>
            </a:r>
            <a:r>
              <a:rPr lang="en-US" i="1" dirty="0"/>
              <a:t>x</a:t>
            </a:r>
            <a:r>
              <a:rPr lang="en-US" dirty="0"/>
              <a:t>; </a:t>
            </a:r>
            <a:r>
              <a:rPr lang="en-US" dirty="0" err="1"/>
              <a:t>θ</a:t>
            </a:r>
            <a:r>
              <a:rPr lang="en-US" dirty="0"/>
              <a:t> ), </a:t>
            </a:r>
            <a:r>
              <a:rPr lang="en-US" i="1" dirty="0"/>
              <a:t>y</a:t>
            </a:r>
            <a:r>
              <a:rPr lang="en-US" dirty="0"/>
              <a:t>). </a:t>
            </a:r>
          </a:p>
          <a:p>
            <a:r>
              <a:rPr lang="en-US" dirty="0"/>
              <a:t>For logistic regression, the cross-entropy loss function is: </a:t>
            </a:r>
          </a:p>
          <a:p>
            <a:endParaRPr lang="en-US" dirty="0"/>
          </a:p>
          <a:p>
            <a:endParaRPr lang="en-US" dirty="0"/>
          </a:p>
          <a:p>
            <a:endParaRPr lang="en-US" dirty="0"/>
          </a:p>
          <a:p>
            <a:endParaRPr lang="en-US" dirty="0"/>
          </a:p>
          <a:p>
            <a:r>
              <a:rPr lang="en-US" dirty="0"/>
              <a:t>The derivative of this function for one observation vector </a:t>
            </a:r>
            <a:r>
              <a:rPr lang="en-US" i="1" dirty="0"/>
              <a:t>x </a:t>
            </a:r>
            <a:r>
              <a:rPr lang="en-US" dirty="0"/>
              <a:t>for a single weight </a:t>
            </a:r>
            <a:r>
              <a:rPr lang="en-US" i="1" dirty="0" err="1"/>
              <a:t>w</a:t>
            </a:r>
            <a:r>
              <a:rPr lang="en-US" i="1" baseline="-25000" dirty="0" err="1"/>
              <a:t>j</a:t>
            </a:r>
            <a:r>
              <a:rPr lang="en-US" dirty="0"/>
              <a:t> is </a:t>
            </a:r>
          </a:p>
          <a:p>
            <a:endParaRPr lang="en-US" dirty="0"/>
          </a:p>
          <a:p>
            <a:endParaRPr lang="en-US" dirty="0"/>
          </a:p>
          <a:p>
            <a:endParaRPr lang="en-US" dirty="0"/>
          </a:p>
          <a:p>
            <a:r>
              <a:rPr lang="en-US" dirty="0"/>
              <a:t>The gradient is a very intuitive value: the difference between the true </a:t>
            </a:r>
            <a:r>
              <a:rPr lang="en-US" i="1" dirty="0"/>
              <a:t>y </a:t>
            </a:r>
            <a:r>
              <a:rPr lang="en-US" dirty="0"/>
              <a:t>and our estimate for x, multiplied by the corresponding input value </a:t>
            </a:r>
            <a:r>
              <a:rPr lang="en-US" i="1" dirty="0" err="1"/>
              <a:t>x</a:t>
            </a:r>
            <a:r>
              <a:rPr lang="en-US" i="1" baseline="-25000" dirty="0" err="1"/>
              <a:t>j</a:t>
            </a:r>
            <a:r>
              <a:rPr lang="en-US" i="1" dirty="0"/>
              <a:t> </a:t>
            </a:r>
            <a:r>
              <a:rPr lang="en-US" dirty="0"/>
              <a:t>. </a:t>
            </a:r>
          </a:p>
        </p:txBody>
      </p:sp>
      <p:pic>
        <p:nvPicPr>
          <p:cNvPr id="4" name="Picture 3"/>
          <p:cNvPicPr>
            <a:picLocks noChangeAspect="1"/>
          </p:cNvPicPr>
          <p:nvPr/>
        </p:nvPicPr>
        <p:blipFill>
          <a:blip r:embed="rId3"/>
          <a:stretch>
            <a:fillRect/>
          </a:stretch>
        </p:blipFill>
        <p:spPr>
          <a:xfrm>
            <a:off x="2438400" y="2667000"/>
            <a:ext cx="7664116" cy="533400"/>
          </a:xfrm>
          <a:prstGeom prst="rect">
            <a:avLst/>
          </a:prstGeom>
        </p:spPr>
      </p:pic>
      <p:pic>
        <p:nvPicPr>
          <p:cNvPr id="5" name="Picture 4"/>
          <p:cNvPicPr>
            <a:picLocks noChangeAspect="1"/>
          </p:cNvPicPr>
          <p:nvPr/>
        </p:nvPicPr>
        <p:blipFill>
          <a:blip r:embed="rId4"/>
          <a:stretch>
            <a:fillRect/>
          </a:stretch>
        </p:blipFill>
        <p:spPr>
          <a:xfrm>
            <a:off x="3733800" y="4130039"/>
            <a:ext cx="4572000" cy="904068"/>
          </a:xfrm>
          <a:prstGeom prst="rect">
            <a:avLst/>
          </a:prstGeom>
        </p:spPr>
      </p:pic>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887F8B1F-0DDF-5942-A3CB-531E5455B99A}"/>
                  </a:ext>
                </a:extLst>
              </p14:cNvPr>
              <p14:cNvContentPartPr/>
              <p14:nvPr/>
            </p14:nvContentPartPr>
            <p14:xfrm>
              <a:off x="2438400" y="1349640"/>
              <a:ext cx="8102160" cy="3770640"/>
            </p14:xfrm>
          </p:contentPart>
        </mc:Choice>
        <mc:Fallback xmlns="">
          <p:pic>
            <p:nvPicPr>
              <p:cNvPr id="6" name="Ink 5">
                <a:extLst>
                  <a:ext uri="{FF2B5EF4-FFF2-40B4-BE49-F238E27FC236}">
                    <a16:creationId xmlns:a16="http://schemas.microsoft.com/office/drawing/2014/main" id="{887F8B1F-0DDF-5942-A3CB-531E5455B99A}"/>
                  </a:ext>
                </a:extLst>
              </p:cNvPr>
              <p:cNvPicPr/>
              <p:nvPr/>
            </p:nvPicPr>
            <p:blipFill>
              <a:blip r:embed="rId6"/>
              <a:stretch>
                <a:fillRect/>
              </a:stretch>
            </p:blipFill>
            <p:spPr>
              <a:xfrm>
                <a:off x="2429040" y="1340280"/>
                <a:ext cx="8120880" cy="3789360"/>
              </a:xfrm>
              <a:prstGeom prst="rect">
                <a:avLst/>
              </a:prstGeom>
            </p:spPr>
          </p:pic>
        </mc:Fallback>
      </mc:AlternateContent>
    </p:spTree>
    <p:extLst>
      <p:ext uri="{BB962C8B-B14F-4D97-AF65-F5344CB8AC3E}">
        <p14:creationId xmlns:p14="http://schemas.microsoft.com/office/powerpoint/2010/main" val="2861132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Average Loss</a:t>
            </a:r>
          </a:p>
        </p:txBody>
      </p:sp>
      <p:sp>
        <p:nvSpPr>
          <p:cNvPr id="6" name="TextBox 5"/>
          <p:cNvSpPr txBox="1"/>
          <p:nvPr/>
        </p:nvSpPr>
        <p:spPr>
          <a:xfrm>
            <a:off x="4267201" y="4931409"/>
            <a:ext cx="4150495" cy="369332"/>
          </a:xfrm>
          <a:prstGeom prst="rect">
            <a:avLst/>
          </a:prstGeom>
          <a:noFill/>
        </p:spPr>
        <p:txBody>
          <a:bodyPr wrap="none" rtlCol="0">
            <a:spAutoFit/>
          </a:bodyPr>
          <a:lstStyle/>
          <a:p>
            <a:r>
              <a:rPr lang="en-US" b="1" dirty="0"/>
              <a:t>This is what we want to minimize!!</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CFBAC3BE-4AC8-4640-9240-A840642D1A16}"/>
                  </a:ext>
                </a:extLst>
              </p:cNvPr>
              <p:cNvSpPr txBox="1"/>
              <p:nvPr/>
            </p:nvSpPr>
            <p:spPr>
              <a:xfrm>
                <a:off x="2346961" y="2494091"/>
                <a:ext cx="7603941" cy="1680588"/>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r>
                        <a:rPr lang="en-US" sz="2000" i="1">
                          <a:latin typeface="Cambria Math" panose="02040503050406030204" pitchFamily="18" charset="0"/>
                        </a:rPr>
                        <m:t>𝐶𝑜𝑠𝑡</m:t>
                      </m:r>
                      <m:d>
                        <m:dPr>
                          <m:ctrlPr>
                            <a:rPr lang="en-US" sz="2000" i="1">
                              <a:latin typeface="Cambria Math" panose="02040503050406030204" pitchFamily="18" charset="0"/>
                            </a:rPr>
                          </m:ctrlPr>
                        </m:dPr>
                        <m:e>
                          <m:r>
                            <a:rPr lang="en-US" sz="2000" i="1">
                              <a:latin typeface="Cambria Math" panose="02040503050406030204" pitchFamily="18" charset="0"/>
                            </a:rPr>
                            <m:t>𝑤</m:t>
                          </m:r>
                          <m:r>
                            <a:rPr lang="en-US" sz="2000" i="1">
                              <a:latin typeface="Cambria Math" panose="02040503050406030204" pitchFamily="18" charset="0"/>
                            </a:rPr>
                            <m:t>,</m:t>
                          </m:r>
                          <m:r>
                            <a:rPr lang="en-US" sz="2000" i="1">
                              <a:latin typeface="Cambria Math" panose="02040503050406030204" pitchFamily="18" charset="0"/>
                            </a:rPr>
                            <m:t>𝑏</m:t>
                          </m:r>
                        </m:e>
                      </m:d>
                      <m:r>
                        <m:rPr>
                          <m:aln/>
                        </m:rP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𝑚</m:t>
                          </m:r>
                        </m:den>
                      </m:f>
                      <m:nary>
                        <m:naryPr>
                          <m:chr m:val="∑"/>
                          <m:ctrlPr>
                            <a:rPr lang="en-US" sz="2000" i="1">
                              <a:latin typeface="Cambria Math" panose="02040503050406030204" pitchFamily="18" charset="0"/>
                            </a:rPr>
                          </m:ctrlPr>
                        </m:naryPr>
                        <m:sub>
                          <m:r>
                            <m:rPr>
                              <m:brk m:alnAt="23"/>
                            </m:rPr>
                            <a:rPr lang="en-US" sz="2000" i="1">
                              <a:latin typeface="Cambria Math" panose="02040503050406030204" pitchFamily="18" charset="0"/>
                            </a:rPr>
                            <m:t>𝑖</m:t>
                          </m:r>
                          <m:r>
                            <a:rPr lang="en-US" sz="2000" i="1">
                              <a:latin typeface="Cambria Math" panose="02040503050406030204" pitchFamily="18" charset="0"/>
                            </a:rPr>
                            <m:t>=1</m:t>
                          </m:r>
                        </m:sub>
                        <m:sup>
                          <m:r>
                            <a:rPr lang="en-US" sz="2000" i="1">
                              <a:latin typeface="Cambria Math" panose="02040503050406030204" pitchFamily="18" charset="0"/>
                            </a:rPr>
                            <m:t>𝑚</m:t>
                          </m:r>
                        </m:sup>
                        <m:e>
                          <m:sSub>
                            <m:sSubPr>
                              <m:ctrlPr>
                                <a:rPr lang="en-US" sz="2000" i="1">
                                  <a:latin typeface="Cambria Math" panose="02040503050406030204" pitchFamily="18" charset="0"/>
                                </a:rPr>
                              </m:ctrlPr>
                            </m:sSubPr>
                            <m:e>
                              <m:r>
                                <a:rPr lang="en-US" sz="2000" i="1">
                                  <a:latin typeface="Cambria Math" panose="02040503050406030204" pitchFamily="18" charset="0"/>
                                </a:rPr>
                                <m:t>𝐿</m:t>
                              </m:r>
                            </m:e>
                            <m:sub>
                              <m:r>
                                <a:rPr lang="en-US" sz="2000" i="1">
                                  <a:latin typeface="Cambria Math" panose="02040503050406030204" pitchFamily="18" charset="0"/>
                                </a:rPr>
                                <m:t>𝐶𝐸</m:t>
                              </m:r>
                            </m:sub>
                          </m:sSub>
                          <m:r>
                            <a:rPr lang="en-US" sz="2000" i="1">
                              <a:latin typeface="Cambria Math" panose="02040503050406030204" pitchFamily="18" charset="0"/>
                            </a:rPr>
                            <m:t>(</m:t>
                          </m:r>
                          <m:sSup>
                            <m:sSupPr>
                              <m:ctrlPr>
                                <a:rPr lang="en-US" sz="2000" i="1">
                                  <a:latin typeface="Cambria Math" panose="02040503050406030204" pitchFamily="18" charset="0"/>
                                </a:rPr>
                              </m:ctrlPr>
                            </m:sSupPr>
                            <m:e>
                              <m:acc>
                                <m:accPr>
                                  <m:chr m:val="̂"/>
                                  <m:ctrlPr>
                                    <a:rPr lang="en-US" sz="2000" i="1">
                                      <a:latin typeface="Cambria Math" panose="02040503050406030204" pitchFamily="18" charset="0"/>
                                    </a:rPr>
                                  </m:ctrlPr>
                                </m:accPr>
                                <m:e>
                                  <m:r>
                                    <a:rPr lang="en-US" sz="2000" i="1">
                                      <a:latin typeface="Cambria Math" panose="02040503050406030204" pitchFamily="18" charset="0"/>
                                    </a:rPr>
                                    <m:t>𝑦</m:t>
                                  </m:r>
                                </m:e>
                              </m:acc>
                            </m:e>
                            <m:sup>
                              <m:d>
                                <m:dPr>
                                  <m:ctrlPr>
                                    <a:rPr lang="en-US" sz="2000" i="1">
                                      <a:latin typeface="Cambria Math" panose="02040503050406030204" pitchFamily="18" charset="0"/>
                                    </a:rPr>
                                  </m:ctrlPr>
                                </m:dPr>
                                <m:e>
                                  <m:r>
                                    <a:rPr lang="en-US" sz="2000" i="1">
                                      <a:latin typeface="Cambria Math" panose="02040503050406030204" pitchFamily="18" charset="0"/>
                                    </a:rPr>
                                    <m:t>𝑖</m:t>
                                  </m:r>
                                </m:e>
                              </m:d>
                            </m:sup>
                          </m:sSup>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𝑦</m:t>
                              </m:r>
                            </m:e>
                            <m:sup>
                              <m:r>
                                <a:rPr lang="en-US" sz="2000" i="1">
                                  <a:latin typeface="Cambria Math" panose="02040503050406030204" pitchFamily="18" charset="0"/>
                                </a:rPr>
                                <m:t>(</m:t>
                              </m:r>
                              <m:r>
                                <a:rPr lang="en-US" sz="2000" i="1">
                                  <a:latin typeface="Cambria Math" panose="02040503050406030204" pitchFamily="18" charset="0"/>
                                </a:rPr>
                                <m:t>𝑖</m:t>
                              </m:r>
                              <m:r>
                                <a:rPr lang="en-US" sz="2000" i="1">
                                  <a:latin typeface="Cambria Math" panose="02040503050406030204" pitchFamily="18" charset="0"/>
                                </a:rPr>
                                <m:t>)</m:t>
                              </m:r>
                            </m:sup>
                          </m:sSup>
                        </m:e>
                      </m:nary>
                      <m:r>
                        <a:rPr lang="en-US" sz="2000" i="1">
                          <a:latin typeface="Cambria Math" panose="02040503050406030204" pitchFamily="18" charset="0"/>
                        </a:rPr>
                        <m:t>)</m:t>
                      </m:r>
                    </m:oMath>
                  </m:oMathPara>
                </a14:m>
                <a:endParaRPr lang="en-US" sz="2000" dirty="0"/>
              </a:p>
              <a:p>
                <a:pPr/>
                <a14:m>
                  <m:oMathPara xmlns:m="http://schemas.openxmlformats.org/officeDocument/2006/math">
                    <m:oMathParaPr>
                      <m:jc m:val="left"/>
                    </m:oMathParaPr>
                    <m:oMath xmlns:m="http://schemas.openxmlformats.org/officeDocument/2006/math">
                      <m:r>
                        <a:rPr lang="en-US" sz="2000" i="1">
                          <a:latin typeface="Cambria Math" panose="02040503050406030204" pitchFamily="18" charset="0"/>
                        </a:rPr>
                        <m:t>=</m:t>
                      </m:r>
                      <m:r>
                        <m:rPr>
                          <m:aln/>
                        </m:rP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𝑚</m:t>
                          </m:r>
                        </m:den>
                      </m:f>
                      <m:nary>
                        <m:naryPr>
                          <m:chr m:val="∑"/>
                          <m:ctrlPr>
                            <a:rPr lang="en-US" sz="2000" i="1">
                              <a:latin typeface="Cambria Math" panose="02040503050406030204" pitchFamily="18" charset="0"/>
                            </a:rPr>
                          </m:ctrlPr>
                        </m:naryPr>
                        <m:sub>
                          <m:r>
                            <m:rPr>
                              <m:brk m:alnAt="23"/>
                            </m:rPr>
                            <a:rPr lang="en-US" sz="2000" i="1">
                              <a:latin typeface="Cambria Math" panose="02040503050406030204" pitchFamily="18" charset="0"/>
                            </a:rPr>
                            <m:t>𝑖</m:t>
                          </m:r>
                          <m:r>
                            <a:rPr lang="en-US" sz="2000" i="1">
                              <a:latin typeface="Cambria Math" panose="02040503050406030204" pitchFamily="18" charset="0"/>
                            </a:rPr>
                            <m:t>=1</m:t>
                          </m:r>
                        </m:sub>
                        <m:sup>
                          <m:r>
                            <a:rPr lang="en-US" sz="2000" i="1">
                              <a:latin typeface="Cambria Math" panose="02040503050406030204" pitchFamily="18" charset="0"/>
                            </a:rPr>
                            <m:t>𝑚</m:t>
                          </m:r>
                        </m:sup>
                        <m:e>
                          <m:sSup>
                            <m:sSupPr>
                              <m:ctrlPr>
                                <a:rPr lang="en-US" sz="2000" i="1">
                                  <a:latin typeface="Cambria Math" panose="02040503050406030204" pitchFamily="18" charset="0"/>
                                </a:rPr>
                              </m:ctrlPr>
                            </m:sSupPr>
                            <m:e>
                              <m:r>
                                <a:rPr lang="en-US" sz="2000" i="1">
                                  <a:latin typeface="Cambria Math" panose="02040503050406030204" pitchFamily="18" charset="0"/>
                                </a:rPr>
                                <m:t>𝑦</m:t>
                              </m:r>
                            </m:e>
                            <m:sup>
                              <m:d>
                                <m:dPr>
                                  <m:ctrlPr>
                                    <a:rPr lang="en-US" sz="2000" i="1">
                                      <a:latin typeface="Cambria Math" panose="02040503050406030204" pitchFamily="18" charset="0"/>
                                    </a:rPr>
                                  </m:ctrlPr>
                                </m:dPr>
                                <m:e>
                                  <m:r>
                                    <a:rPr lang="en-US" sz="2000" i="1">
                                      <a:latin typeface="Cambria Math" panose="02040503050406030204" pitchFamily="18" charset="0"/>
                                    </a:rPr>
                                    <m:t>𝑖</m:t>
                                  </m:r>
                                </m:e>
                              </m:d>
                            </m:sup>
                          </m:sSup>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log</m:t>
                              </m:r>
                            </m:fName>
                            <m:e>
                              <m:r>
                                <a:rPr lang="en-US" sz="2000" i="1">
                                  <a:latin typeface="Cambria Math" panose="02040503050406030204" pitchFamily="18" charset="0"/>
                                </a:rPr>
                                <m:t>𝜎</m:t>
                              </m:r>
                              <m:d>
                                <m:dPr>
                                  <m:ctrlPr>
                                    <a:rPr lang="en-US" sz="2000" i="1">
                                      <a:latin typeface="Cambria Math" panose="02040503050406030204" pitchFamily="18" charset="0"/>
                                    </a:rPr>
                                  </m:ctrlPr>
                                </m:dPr>
                                <m:e>
                                  <m:r>
                                    <a:rPr lang="en-US" sz="2000" i="1">
                                      <a:latin typeface="Cambria Math" panose="02040503050406030204" pitchFamily="18" charset="0"/>
                                    </a:rPr>
                                    <m:t>𝑤</m:t>
                                  </m:r>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𝑥</m:t>
                                      </m:r>
                                    </m:e>
                                    <m:sup>
                                      <m:d>
                                        <m:dPr>
                                          <m:ctrlPr>
                                            <a:rPr lang="en-US" sz="2000" i="1">
                                              <a:latin typeface="Cambria Math" panose="02040503050406030204" pitchFamily="18" charset="0"/>
                                            </a:rPr>
                                          </m:ctrlPr>
                                        </m:dPr>
                                        <m:e>
                                          <m:r>
                                            <a:rPr lang="en-US" sz="2000" i="1">
                                              <a:latin typeface="Cambria Math" panose="02040503050406030204" pitchFamily="18" charset="0"/>
                                            </a:rPr>
                                            <m:t>𝑖</m:t>
                                          </m:r>
                                        </m:e>
                                      </m:d>
                                    </m:sup>
                                  </m:sSup>
                                  <m:r>
                                    <a:rPr lang="en-US" sz="2000" i="1">
                                      <a:latin typeface="Cambria Math" panose="02040503050406030204" pitchFamily="18" charset="0"/>
                                    </a:rPr>
                                    <m:t>+</m:t>
                                  </m:r>
                                  <m:r>
                                    <a:rPr lang="en-US" sz="2000" i="1">
                                      <a:latin typeface="Cambria Math" panose="02040503050406030204" pitchFamily="18" charset="0"/>
                                    </a:rPr>
                                    <m:t>𝑏</m:t>
                                  </m:r>
                                </m:e>
                              </m:d>
                            </m:e>
                          </m:func>
                          <m:r>
                            <a:rPr lang="en-US" sz="2000" i="1">
                              <a:latin typeface="Cambria Math" panose="02040503050406030204" pitchFamily="18" charset="0"/>
                            </a:rPr>
                            <m:t>+</m:t>
                          </m:r>
                          <m:d>
                            <m:dPr>
                              <m:ctrlPr>
                                <a:rPr lang="en-US" sz="2000" i="1">
                                  <a:latin typeface="Cambria Math" panose="02040503050406030204" pitchFamily="18" charset="0"/>
                                </a:rPr>
                              </m:ctrlPr>
                            </m:dPr>
                            <m:e>
                              <m:r>
                                <a:rPr lang="en-US" sz="2000" i="1">
                                  <a:latin typeface="Cambria Math" panose="02040503050406030204" pitchFamily="18" charset="0"/>
                                </a:rPr>
                                <m:t>1−</m:t>
                              </m:r>
                              <m:sSup>
                                <m:sSupPr>
                                  <m:ctrlPr>
                                    <a:rPr lang="en-US" sz="2000" i="1">
                                      <a:latin typeface="Cambria Math" panose="02040503050406030204" pitchFamily="18" charset="0"/>
                                    </a:rPr>
                                  </m:ctrlPr>
                                </m:sSupPr>
                                <m:e>
                                  <m:r>
                                    <a:rPr lang="en-US" sz="2000" i="1">
                                      <a:latin typeface="Cambria Math" panose="02040503050406030204" pitchFamily="18" charset="0"/>
                                    </a:rPr>
                                    <m:t>𝑦</m:t>
                                  </m:r>
                                </m:e>
                                <m:sup>
                                  <m:d>
                                    <m:dPr>
                                      <m:ctrlPr>
                                        <a:rPr lang="en-US" sz="2000" i="1">
                                          <a:latin typeface="Cambria Math" panose="02040503050406030204" pitchFamily="18" charset="0"/>
                                        </a:rPr>
                                      </m:ctrlPr>
                                    </m:dPr>
                                    <m:e>
                                      <m:r>
                                        <a:rPr lang="en-US" sz="2000" i="1">
                                          <a:latin typeface="Cambria Math" panose="02040503050406030204" pitchFamily="18" charset="0"/>
                                        </a:rPr>
                                        <m:t>𝑖</m:t>
                                      </m:r>
                                    </m:e>
                                  </m:d>
                                </m:sup>
                              </m:sSup>
                            </m:e>
                          </m:d>
                          <m:r>
                            <m:rPr>
                              <m:sty m:val="p"/>
                            </m:rPr>
                            <a:rPr lang="en-US" sz="2000">
                              <a:latin typeface="Cambria Math" panose="02040503050406030204" pitchFamily="18" charset="0"/>
                            </a:rPr>
                            <m:t>log</m:t>
                          </m:r>
                          <m:r>
                            <a:rPr lang="en-US" sz="2000" i="1">
                              <a:latin typeface="Cambria Math" panose="02040503050406030204" pitchFamily="18" charset="0"/>
                            </a:rPr>
                            <m:t>⁡(1−</m:t>
                          </m:r>
                          <m:r>
                            <a:rPr lang="en-US" sz="2000" i="1">
                              <a:latin typeface="Cambria Math" panose="02040503050406030204" pitchFamily="18" charset="0"/>
                            </a:rPr>
                            <m:t>𝜎</m:t>
                          </m:r>
                          <m:d>
                            <m:dPr>
                              <m:ctrlPr>
                                <a:rPr lang="en-US" sz="2000" i="1">
                                  <a:latin typeface="Cambria Math" panose="02040503050406030204" pitchFamily="18" charset="0"/>
                                </a:rPr>
                              </m:ctrlPr>
                            </m:dPr>
                            <m:e>
                              <m:r>
                                <a:rPr lang="en-US" sz="2000" i="1">
                                  <a:latin typeface="Cambria Math" panose="02040503050406030204" pitchFamily="18" charset="0"/>
                                </a:rPr>
                                <m:t>𝑤</m:t>
                              </m:r>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𝑥</m:t>
                                  </m:r>
                                </m:e>
                                <m:sup>
                                  <m:d>
                                    <m:dPr>
                                      <m:ctrlPr>
                                        <a:rPr lang="en-US" sz="2000" i="1">
                                          <a:latin typeface="Cambria Math" panose="02040503050406030204" pitchFamily="18" charset="0"/>
                                        </a:rPr>
                                      </m:ctrlPr>
                                    </m:dPr>
                                    <m:e>
                                      <m:r>
                                        <a:rPr lang="en-US" sz="2000" i="1">
                                          <a:latin typeface="Cambria Math" panose="02040503050406030204" pitchFamily="18" charset="0"/>
                                        </a:rPr>
                                        <m:t>𝑖</m:t>
                                      </m:r>
                                    </m:e>
                                  </m:d>
                                </m:sup>
                              </m:sSup>
                              <m:r>
                                <a:rPr lang="en-US" sz="2000" i="1">
                                  <a:latin typeface="Cambria Math" panose="02040503050406030204" pitchFamily="18" charset="0"/>
                                </a:rPr>
                                <m:t>+</m:t>
                              </m:r>
                              <m:r>
                                <a:rPr lang="en-US" sz="2000" i="1">
                                  <a:latin typeface="Cambria Math" panose="02040503050406030204" pitchFamily="18" charset="0"/>
                                </a:rPr>
                                <m:t>𝑏</m:t>
                              </m:r>
                            </m:e>
                          </m:d>
                          <m:r>
                            <a:rPr lang="en-US" sz="2000" i="1">
                              <a:latin typeface="Cambria Math" panose="02040503050406030204" pitchFamily="18" charset="0"/>
                            </a:rPr>
                            <m:t>)</m:t>
                          </m:r>
                        </m:e>
                      </m:nary>
                    </m:oMath>
                  </m:oMathPara>
                </a14:m>
                <a:endParaRPr lang="en-US" sz="2000" dirty="0"/>
              </a:p>
            </p:txBody>
          </p:sp>
        </mc:Choice>
        <mc:Fallback xmlns="">
          <p:sp>
            <p:nvSpPr>
              <p:cNvPr id="3" name="TextBox 2">
                <a:extLst>
                  <a:ext uri="{FF2B5EF4-FFF2-40B4-BE49-F238E27FC236}">
                    <a16:creationId xmlns:a16="http://schemas.microsoft.com/office/drawing/2014/main" id="{CFBAC3BE-4AC8-4640-9240-A840642D1A16}"/>
                  </a:ext>
                </a:extLst>
              </p:cNvPr>
              <p:cNvSpPr txBox="1">
                <a:spLocks noRot="1" noChangeAspect="1" noMove="1" noResize="1" noEditPoints="1" noAdjustHandles="1" noChangeArrowheads="1" noChangeShapeType="1" noTextEdit="1"/>
              </p:cNvSpPr>
              <p:nvPr/>
            </p:nvSpPr>
            <p:spPr>
              <a:xfrm>
                <a:off x="2346961" y="2494091"/>
                <a:ext cx="7603941" cy="1680588"/>
              </a:xfrm>
              <a:prstGeom prst="rect">
                <a:avLst/>
              </a:prstGeom>
              <a:blipFill>
                <a:blip r:embed="rId2"/>
                <a:stretch>
                  <a:fillRect l="-2667" t="-60150" b="-89474"/>
                </a:stretch>
              </a:blipFill>
            </p:spPr>
            <p:txBody>
              <a:bodyPr/>
              <a:lstStyle/>
              <a:p>
                <a:r>
                  <a:rPr lang="en-US">
                    <a:noFill/>
                  </a:rPr>
                  <a:t> </a:t>
                </a:r>
              </a:p>
            </p:txBody>
          </p:sp>
        </mc:Fallback>
      </mc:AlternateContent>
    </p:spTree>
    <p:extLst>
      <p:ext uri="{BB962C8B-B14F-4D97-AF65-F5344CB8AC3E}">
        <p14:creationId xmlns:p14="http://schemas.microsoft.com/office/powerpoint/2010/main" val="3828879826"/>
      </p:ext>
    </p:extLst>
  </p:cSld>
  <p:clrMapOvr>
    <a:masterClrMapping/>
  </p:clrMapOvr>
</p:sld>
</file>

<file path=ppt/theme/theme1.xml><?xml version="1.0" encoding="utf-8"?>
<a:theme xmlns:a="http://schemas.openxmlformats.org/drawingml/2006/main" name="Office Theme">
  <a:themeElements>
    <a:clrScheme name="Custom 1">
      <a:dk1>
        <a:srgbClr val="000000"/>
      </a:dk1>
      <a:lt1>
        <a:srgbClr val="FFFFFF"/>
      </a:lt1>
      <a:dk2>
        <a:srgbClr val="43454B"/>
      </a:dk2>
      <a:lt2>
        <a:srgbClr val="CECFD2"/>
      </a:lt2>
      <a:accent1>
        <a:srgbClr val="370660"/>
      </a:accent1>
      <a:accent2>
        <a:srgbClr val="FEAD2B"/>
      </a:accent2>
      <a:accent3>
        <a:srgbClr val="7EDBF5"/>
      </a:accent3>
      <a:accent4>
        <a:srgbClr val="EEEFEE"/>
      </a:accent4>
      <a:accent5>
        <a:srgbClr val="5EC0A6"/>
      </a:accent5>
      <a:accent6>
        <a:srgbClr val="D9E8E3"/>
      </a:accent6>
      <a:hlink>
        <a:srgbClr val="C10ADD"/>
      </a:hlink>
      <a:folHlink>
        <a:srgbClr val="7F0088"/>
      </a:folHlink>
    </a:clrScheme>
    <a:fontScheme name="Test">
      <a:majorFont>
        <a:latin typeface="Open Sans"/>
        <a:ea typeface=""/>
        <a:cs typeface=""/>
      </a:majorFont>
      <a:minorFont>
        <a:latin typeface="Open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lide-master" id="{04F595A4-9F3C-AA43-BFF7-1495A0754DB8}" vid="{D21E4FCE-CFE7-9445-9119-0E580D39BB8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1909</TotalTime>
  <Words>2337</Words>
  <Application>Microsoft Macintosh PowerPoint</Application>
  <PresentationFormat>Widescreen</PresentationFormat>
  <Paragraphs>153</Paragraphs>
  <Slides>18</Slides>
  <Notes>14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18</vt:i4>
      </vt:variant>
    </vt:vector>
  </HeadingPairs>
  <TitlesOfParts>
    <vt:vector size="24" baseType="lpstr">
      <vt:lpstr>Arial</vt:lpstr>
      <vt:lpstr>Calibri</vt:lpstr>
      <vt:lpstr>Cambria Math</vt:lpstr>
      <vt:lpstr>Open Sans</vt:lpstr>
      <vt:lpstr>Open Sans SemiBold</vt:lpstr>
      <vt:lpstr>Office Theme</vt:lpstr>
      <vt:lpstr>Stochastic Gradient Descent</vt:lpstr>
      <vt:lpstr>Gradient descent</vt:lpstr>
      <vt:lpstr>Stochastic gradient descent algorithm </vt:lpstr>
      <vt:lpstr>Iteratively find minimum</vt:lpstr>
      <vt:lpstr>How much should we update the parameter by?</vt:lpstr>
      <vt:lpstr>Many dimensions</vt:lpstr>
      <vt:lpstr>Updating each dimension wi</vt:lpstr>
      <vt:lpstr>The Gradient </vt:lpstr>
      <vt:lpstr>Average Loss</vt:lpstr>
      <vt:lpstr>The Gradient </vt:lpstr>
      <vt:lpstr>Worked example</vt:lpstr>
      <vt:lpstr>Worked example</vt:lpstr>
      <vt:lpstr>Worked example</vt:lpstr>
      <vt:lpstr>Mini-batch training </vt:lpstr>
      <vt:lpstr>Logistic Regression – Wrap Up</vt:lpstr>
      <vt:lpstr>Regularization </vt:lpstr>
      <vt:lpstr>Multinomial logistic regression </vt:lpstr>
      <vt:lpstr>Softmax</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Logistic Regression</dc:title>
  <dc:creator>Callison-Burch, Christopher</dc:creator>
  <cp:lastModifiedBy>Callison-Burch, Christopher</cp:lastModifiedBy>
  <cp:revision>28</cp:revision>
  <dcterms:created xsi:type="dcterms:W3CDTF">2020-11-19T15:12:32Z</dcterms:created>
  <dcterms:modified xsi:type="dcterms:W3CDTF">2020-11-24T16:50:41Z</dcterms:modified>
</cp:coreProperties>
</file>